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60" r:id="rId4"/>
    <p:sldId id="291" r:id="rId5"/>
    <p:sldId id="284" r:id="rId6"/>
    <p:sldId id="294" r:id="rId7"/>
    <p:sldId id="296" r:id="rId8"/>
    <p:sldId id="264" r:id="rId9"/>
    <p:sldId id="290" r:id="rId10"/>
    <p:sldId id="295" r:id="rId11"/>
    <p:sldId id="292" r:id="rId12"/>
    <p:sldId id="288" r:id="rId13"/>
    <p:sldId id="297" r:id="rId14"/>
    <p:sldId id="298" r:id="rId15"/>
    <p:sldId id="299" r:id="rId16"/>
    <p:sldId id="300" r:id="rId17"/>
    <p:sldId id="301" r:id="rId18"/>
    <p:sldId id="302" r:id="rId19"/>
    <p:sldId id="303" r:id="rId20"/>
    <p:sldId id="304" r:id="rId21"/>
    <p:sldId id="305" r:id="rId22"/>
    <p:sldId id="306" r:id="rId23"/>
    <p:sldId id="310" r:id="rId24"/>
    <p:sldId id="281" r:id="rId25"/>
    <p:sldId id="283" r:id="rId26"/>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47" autoAdjust="0"/>
  </p:normalViewPr>
  <p:slideViewPr>
    <p:cSldViewPr>
      <p:cViewPr varScale="1">
        <p:scale>
          <a:sx n="79" d="100"/>
          <a:sy n="79" d="100"/>
        </p:scale>
        <p:origin x="173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DEBDA6F1-4EDE-4854-9A4F-058C9659CAE4}" type="datetimeFigureOut">
              <a:rPr lang="fr-FR" smtClean="0"/>
              <a:pPr/>
              <a:t>21/02/2014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CB7B55F-4F80-4BF4-B0B4-EA057F876D17}" type="slidenum">
              <a:rPr lang="fr-FR" smtClean="0"/>
              <a:pPr/>
              <a:t>‹N°›</a:t>
            </a:fld>
            <a:endParaRPr lang="fr-FR"/>
          </a:p>
        </p:txBody>
      </p:sp>
    </p:spTree>
    <p:extLst>
      <p:ext uri="{BB962C8B-B14F-4D97-AF65-F5344CB8AC3E}">
        <p14:creationId xmlns:p14="http://schemas.microsoft.com/office/powerpoint/2010/main" val="68245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Espace réservé de l'image des diapositives 1"/>
          <p:cNvSpPr>
            <a:spLocks noGrp="1" noRot="1" noChangeAspect="1" noTextEdit="1"/>
          </p:cNvSpPr>
          <p:nvPr>
            <p:ph type="sldImg"/>
          </p:nvPr>
        </p:nvSpPr>
        <p:spPr>
          <a:ln/>
        </p:spPr>
      </p:sp>
      <p:sp>
        <p:nvSpPr>
          <p:cNvPr id="196611" name="Espace réservé des commentaires 2"/>
          <p:cNvSpPr>
            <a:spLocks noGrp="1"/>
          </p:cNvSpPr>
          <p:nvPr>
            <p:ph type="body" idx="1"/>
          </p:nvPr>
        </p:nvSpPr>
        <p:spPr>
          <a:noFill/>
          <a:ln/>
        </p:spPr>
        <p:txBody>
          <a:bodyPr/>
          <a:lstStyle/>
          <a:p>
            <a:pPr eaLnBrk="1" hangingPunct="1"/>
            <a:endParaRPr lang="en-US" dirty="0" smtClean="0">
              <a:latin typeface="Arial" pitchFamily="34" charset="0"/>
              <a:ea typeface="ヒラギノ角ゴ Pro W3"/>
            </a:endParaRPr>
          </a:p>
        </p:txBody>
      </p:sp>
      <p:sp>
        <p:nvSpPr>
          <p:cNvPr id="196612" name="Espace réservé du numéro de diapositive 3"/>
          <p:cNvSpPr>
            <a:spLocks noGrp="1"/>
          </p:cNvSpPr>
          <p:nvPr>
            <p:ph type="sldNum" sz="quarter" idx="5"/>
          </p:nvPr>
        </p:nvSpPr>
        <p:spPr>
          <a:noFill/>
        </p:spPr>
        <p:txBody>
          <a:bodyPr/>
          <a:lstStyle/>
          <a:p>
            <a:fld id="{E3E68C00-8854-46F9-9C4B-8B2CEABB6E09}" type="slidenum">
              <a:rPr lang="fr-FR">
                <a:solidFill>
                  <a:prstClr val="black"/>
                </a:solidFill>
              </a:rPr>
              <a:pPr/>
              <a:t>1</a:t>
            </a:fld>
            <a:endParaRPr lang="fr-FR" dirty="0">
              <a:solidFill>
                <a:prstClr val="black"/>
              </a:solidFill>
            </a:endParaRPr>
          </a:p>
        </p:txBody>
      </p:sp>
    </p:spTree>
    <p:extLst>
      <p:ext uri="{BB962C8B-B14F-4D97-AF65-F5344CB8AC3E}">
        <p14:creationId xmlns:p14="http://schemas.microsoft.com/office/powerpoint/2010/main" val="2919617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10</a:t>
            </a:fld>
            <a:endParaRPr lang="fr-FR" dirty="0"/>
          </a:p>
        </p:txBody>
      </p:sp>
    </p:spTree>
    <p:extLst>
      <p:ext uri="{BB962C8B-B14F-4D97-AF65-F5344CB8AC3E}">
        <p14:creationId xmlns:p14="http://schemas.microsoft.com/office/powerpoint/2010/main" val="1556728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12</a:t>
            </a:fld>
            <a:endParaRPr lang="fr-FR"/>
          </a:p>
        </p:txBody>
      </p:sp>
    </p:spTree>
    <p:extLst>
      <p:ext uri="{BB962C8B-B14F-4D97-AF65-F5344CB8AC3E}">
        <p14:creationId xmlns:p14="http://schemas.microsoft.com/office/powerpoint/2010/main" val="168660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13</a:t>
            </a:fld>
            <a:endParaRPr lang="fr-FR" dirty="0"/>
          </a:p>
        </p:txBody>
      </p:sp>
    </p:spTree>
    <p:extLst>
      <p:ext uri="{BB962C8B-B14F-4D97-AF65-F5344CB8AC3E}">
        <p14:creationId xmlns:p14="http://schemas.microsoft.com/office/powerpoint/2010/main" val="3980227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15</a:t>
            </a:fld>
            <a:endParaRPr lang="fr-FR" dirty="0"/>
          </a:p>
        </p:txBody>
      </p:sp>
    </p:spTree>
    <p:extLst>
      <p:ext uri="{BB962C8B-B14F-4D97-AF65-F5344CB8AC3E}">
        <p14:creationId xmlns:p14="http://schemas.microsoft.com/office/powerpoint/2010/main" val="773286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16</a:t>
            </a:fld>
            <a:endParaRPr lang="fr-FR" dirty="0"/>
          </a:p>
        </p:txBody>
      </p:sp>
    </p:spTree>
    <p:extLst>
      <p:ext uri="{BB962C8B-B14F-4D97-AF65-F5344CB8AC3E}">
        <p14:creationId xmlns:p14="http://schemas.microsoft.com/office/powerpoint/2010/main" val="555132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17</a:t>
            </a:fld>
            <a:endParaRPr lang="fr-FR" dirty="0"/>
          </a:p>
        </p:txBody>
      </p:sp>
    </p:spTree>
    <p:extLst>
      <p:ext uri="{BB962C8B-B14F-4D97-AF65-F5344CB8AC3E}">
        <p14:creationId xmlns:p14="http://schemas.microsoft.com/office/powerpoint/2010/main" val="3579042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18</a:t>
            </a:fld>
            <a:endParaRPr lang="fr-FR" dirty="0"/>
          </a:p>
        </p:txBody>
      </p:sp>
    </p:spTree>
    <p:extLst>
      <p:ext uri="{BB962C8B-B14F-4D97-AF65-F5344CB8AC3E}">
        <p14:creationId xmlns:p14="http://schemas.microsoft.com/office/powerpoint/2010/main" val="24689304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19</a:t>
            </a:fld>
            <a:endParaRPr lang="fr-FR" dirty="0"/>
          </a:p>
        </p:txBody>
      </p:sp>
    </p:spTree>
    <p:extLst>
      <p:ext uri="{BB962C8B-B14F-4D97-AF65-F5344CB8AC3E}">
        <p14:creationId xmlns:p14="http://schemas.microsoft.com/office/powerpoint/2010/main" val="92032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20</a:t>
            </a:fld>
            <a:endParaRPr lang="fr-FR" dirty="0"/>
          </a:p>
        </p:txBody>
      </p:sp>
    </p:spTree>
    <p:extLst>
      <p:ext uri="{BB962C8B-B14F-4D97-AF65-F5344CB8AC3E}">
        <p14:creationId xmlns:p14="http://schemas.microsoft.com/office/powerpoint/2010/main" val="1638851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B7B55F-4F80-4BF4-B0B4-EA057F876D17}" type="slidenum">
              <a:rPr lang="fr-FR" smtClean="0"/>
              <a:pPr/>
              <a:t>21</a:t>
            </a:fld>
            <a:endParaRPr lang="fr-FR" dirty="0"/>
          </a:p>
        </p:txBody>
      </p:sp>
    </p:spTree>
    <p:extLst>
      <p:ext uri="{BB962C8B-B14F-4D97-AF65-F5344CB8AC3E}">
        <p14:creationId xmlns:p14="http://schemas.microsoft.com/office/powerpoint/2010/main" val="3462908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Espace réservé de l'image des diapositives 1"/>
          <p:cNvSpPr>
            <a:spLocks noGrp="1" noRot="1" noChangeAspect="1" noTextEdit="1"/>
          </p:cNvSpPr>
          <p:nvPr>
            <p:ph type="sldImg"/>
          </p:nvPr>
        </p:nvSpPr>
        <p:spPr>
          <a:ln/>
        </p:spPr>
      </p:sp>
      <p:sp>
        <p:nvSpPr>
          <p:cNvPr id="200707" name="Espace réservé des commentaires 2"/>
          <p:cNvSpPr>
            <a:spLocks noGrp="1"/>
          </p:cNvSpPr>
          <p:nvPr>
            <p:ph type="body" idx="1"/>
          </p:nvPr>
        </p:nvSpPr>
        <p:spPr>
          <a:noFill/>
          <a:ln/>
        </p:spPr>
        <p:txBody>
          <a:bodyPr/>
          <a:lstStyle/>
          <a:p>
            <a:pPr eaLnBrk="1" hangingPunct="1"/>
            <a:endParaRPr lang="fr-FR" dirty="0" smtClean="0">
              <a:latin typeface="Arial" pitchFamily="34" charset="0"/>
              <a:ea typeface="ヒラギノ角ゴ Pro W3"/>
            </a:endParaRPr>
          </a:p>
        </p:txBody>
      </p:sp>
      <p:sp>
        <p:nvSpPr>
          <p:cNvPr id="200708" name="Espace réservé du numéro de diapositive 3"/>
          <p:cNvSpPr>
            <a:spLocks noGrp="1"/>
          </p:cNvSpPr>
          <p:nvPr>
            <p:ph type="sldNum" sz="quarter" idx="5"/>
          </p:nvPr>
        </p:nvSpPr>
        <p:spPr>
          <a:noFill/>
        </p:spPr>
        <p:txBody>
          <a:bodyPr/>
          <a:lstStyle/>
          <a:p>
            <a:fld id="{6F6CDADB-3C86-4CC6-9E42-5AA188DF0CA2}" type="slidenum">
              <a:rPr lang="fr-FR">
                <a:solidFill>
                  <a:prstClr val="black"/>
                </a:solidFill>
              </a:rPr>
              <a:pPr/>
              <a:t>2</a:t>
            </a:fld>
            <a:endParaRPr lang="fr-FR" dirty="0">
              <a:solidFill>
                <a:prstClr val="black"/>
              </a:solidFill>
            </a:endParaRPr>
          </a:p>
        </p:txBody>
      </p:sp>
    </p:spTree>
    <p:extLst>
      <p:ext uri="{BB962C8B-B14F-4D97-AF65-F5344CB8AC3E}">
        <p14:creationId xmlns:p14="http://schemas.microsoft.com/office/powerpoint/2010/main" val="3078569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Espace réservé de l'image des diapositives 1"/>
          <p:cNvSpPr>
            <a:spLocks noGrp="1" noRot="1" noChangeAspect="1" noTextEdit="1"/>
          </p:cNvSpPr>
          <p:nvPr>
            <p:ph type="sldImg"/>
          </p:nvPr>
        </p:nvSpPr>
        <p:spPr>
          <a:ln/>
        </p:spPr>
      </p:sp>
      <p:sp>
        <p:nvSpPr>
          <p:cNvPr id="202755" name="Espace réservé des commentaires 2"/>
          <p:cNvSpPr>
            <a:spLocks noGrp="1"/>
          </p:cNvSpPr>
          <p:nvPr>
            <p:ph type="body" idx="1"/>
          </p:nvPr>
        </p:nvSpPr>
        <p:spPr>
          <a:noFill/>
          <a:ln/>
        </p:spPr>
        <p:txBody>
          <a:bodyPr/>
          <a:lstStyle/>
          <a:p>
            <a:pPr eaLnBrk="1" hangingPunct="1"/>
            <a:endParaRPr lang="en-US" dirty="0" smtClean="0">
              <a:latin typeface="Arial" pitchFamily="34" charset="0"/>
              <a:ea typeface="ヒラギノ角ゴ Pro W3"/>
            </a:endParaRPr>
          </a:p>
        </p:txBody>
      </p:sp>
      <p:sp>
        <p:nvSpPr>
          <p:cNvPr id="202756" name="Espace réservé du numéro de diapositive 3"/>
          <p:cNvSpPr>
            <a:spLocks noGrp="1"/>
          </p:cNvSpPr>
          <p:nvPr>
            <p:ph type="sldNum" sz="quarter" idx="5"/>
          </p:nvPr>
        </p:nvSpPr>
        <p:spPr>
          <a:noFill/>
        </p:spPr>
        <p:txBody>
          <a:bodyPr/>
          <a:lstStyle/>
          <a:p>
            <a:fld id="{A734FC57-F0C2-4B38-994A-7CADE6C28271}" type="slidenum">
              <a:rPr lang="fr-FR">
                <a:solidFill>
                  <a:prstClr val="black"/>
                </a:solidFill>
              </a:rPr>
              <a:pPr/>
              <a:t>22</a:t>
            </a:fld>
            <a:endParaRPr lang="fr-FR" dirty="0">
              <a:solidFill>
                <a:prstClr val="black"/>
              </a:solidFill>
            </a:endParaRPr>
          </a:p>
        </p:txBody>
      </p:sp>
    </p:spTree>
    <p:extLst>
      <p:ext uri="{BB962C8B-B14F-4D97-AF65-F5344CB8AC3E}">
        <p14:creationId xmlns:p14="http://schemas.microsoft.com/office/powerpoint/2010/main" val="1722146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Espace réservé de l'image des diapositives 1"/>
          <p:cNvSpPr>
            <a:spLocks noGrp="1" noRot="1" noChangeAspect="1" noTextEdit="1"/>
          </p:cNvSpPr>
          <p:nvPr>
            <p:ph type="sldImg"/>
          </p:nvPr>
        </p:nvSpPr>
        <p:spPr>
          <a:ln/>
        </p:spPr>
      </p:sp>
      <p:sp>
        <p:nvSpPr>
          <p:cNvPr id="222211" name="Espace réservé des commentaires 2"/>
          <p:cNvSpPr>
            <a:spLocks noGrp="1"/>
          </p:cNvSpPr>
          <p:nvPr>
            <p:ph type="body" idx="1"/>
          </p:nvPr>
        </p:nvSpPr>
        <p:spPr>
          <a:noFill/>
          <a:ln/>
        </p:spPr>
        <p:txBody>
          <a:bodyPr/>
          <a:lstStyle/>
          <a:p>
            <a:pPr eaLnBrk="1" hangingPunct="1"/>
            <a:endParaRPr lang="en-US" smtClean="0">
              <a:latin typeface="Arial" pitchFamily="34" charset="0"/>
              <a:ea typeface="ヒラギノ角ゴ Pro W3"/>
            </a:endParaRPr>
          </a:p>
        </p:txBody>
      </p:sp>
      <p:sp>
        <p:nvSpPr>
          <p:cNvPr id="222212" name="Espace réservé du numéro de diapositive 3"/>
          <p:cNvSpPr txBox="1">
            <a:spLocks noGrp="1"/>
          </p:cNvSpPr>
          <p:nvPr/>
        </p:nvSpPr>
        <p:spPr bwMode="auto">
          <a:xfrm>
            <a:off x="3851099" y="9431258"/>
            <a:ext cx="2946576" cy="496967"/>
          </a:xfrm>
          <a:prstGeom prst="rect">
            <a:avLst/>
          </a:prstGeom>
          <a:noFill/>
          <a:ln w="9525">
            <a:noFill/>
            <a:miter lim="800000"/>
            <a:headEnd/>
            <a:tailEnd/>
          </a:ln>
        </p:spPr>
        <p:txBody>
          <a:bodyPr lIns="91383" tIns="45690" rIns="91383" bIns="45690" anchor="b"/>
          <a:lstStyle/>
          <a:p>
            <a:pPr algn="r" eaLnBrk="0" fontAlgn="base" hangingPunct="0">
              <a:spcBef>
                <a:spcPct val="0"/>
              </a:spcBef>
              <a:spcAft>
                <a:spcPct val="0"/>
              </a:spcAft>
            </a:pPr>
            <a:fld id="{26F0E8B4-3851-4149-81AA-BB5D30D7C629}" type="slidenum">
              <a:rPr lang="fr-FR" sz="1200">
                <a:solidFill>
                  <a:srgbClr val="000000"/>
                </a:solidFill>
                <a:latin typeface="Arial" pitchFamily="34" charset="0"/>
                <a:ea typeface="ヒラギノ角ゴ Pro W3"/>
              </a:rPr>
              <a:pPr algn="r" eaLnBrk="0" fontAlgn="base" hangingPunct="0">
                <a:spcBef>
                  <a:spcPct val="0"/>
                </a:spcBef>
                <a:spcAft>
                  <a:spcPct val="0"/>
                </a:spcAft>
              </a:pPr>
              <a:t>23</a:t>
            </a:fld>
            <a:endParaRPr lang="fr-FR" sz="1200">
              <a:solidFill>
                <a:srgbClr val="000000"/>
              </a:solidFill>
              <a:latin typeface="Arial" pitchFamily="34" charset="0"/>
              <a:ea typeface="ヒラギノ角ゴ Pro W3"/>
            </a:endParaRPr>
          </a:p>
        </p:txBody>
      </p:sp>
    </p:spTree>
    <p:extLst>
      <p:ext uri="{BB962C8B-B14F-4D97-AF65-F5344CB8AC3E}">
        <p14:creationId xmlns:p14="http://schemas.microsoft.com/office/powerpoint/2010/main" val="3364128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Espace réservé de l'image des diapositives 1"/>
          <p:cNvSpPr>
            <a:spLocks noGrp="1" noRot="1" noChangeAspect="1" noTextEdit="1"/>
          </p:cNvSpPr>
          <p:nvPr>
            <p:ph type="sldImg"/>
          </p:nvPr>
        </p:nvSpPr>
        <p:spPr>
          <a:ln/>
        </p:spPr>
      </p:sp>
      <p:sp>
        <p:nvSpPr>
          <p:cNvPr id="224259" name="Espace réservé des commentaires 2"/>
          <p:cNvSpPr>
            <a:spLocks noGrp="1"/>
          </p:cNvSpPr>
          <p:nvPr>
            <p:ph type="body" idx="1"/>
          </p:nvPr>
        </p:nvSpPr>
        <p:spPr>
          <a:noFill/>
          <a:ln/>
        </p:spPr>
        <p:txBody>
          <a:bodyPr/>
          <a:lstStyle/>
          <a:p>
            <a:endParaRPr lang="en-US" dirty="0" smtClean="0">
              <a:latin typeface="Arial" pitchFamily="34" charset="0"/>
              <a:ea typeface="ヒラギノ角ゴ Pro W3"/>
            </a:endParaRPr>
          </a:p>
        </p:txBody>
      </p:sp>
      <p:sp>
        <p:nvSpPr>
          <p:cNvPr id="52228" name="Espace réservé du numéro de diapositive 3"/>
          <p:cNvSpPr>
            <a:spLocks noGrp="1"/>
          </p:cNvSpPr>
          <p:nvPr>
            <p:ph type="sldNum" sz="quarter" idx="5"/>
          </p:nvPr>
        </p:nvSpPr>
        <p:spPr/>
        <p:txBody>
          <a:bodyPr/>
          <a:lstStyle/>
          <a:p>
            <a:pPr>
              <a:defRPr/>
            </a:pPr>
            <a:fld id="{A63AC70D-FEBD-4920-A0FB-8F836CE784CC}" type="slidenum">
              <a:rPr lang="fr-FR">
                <a:solidFill>
                  <a:prstClr val="black"/>
                </a:solidFill>
              </a:rPr>
              <a:pPr>
                <a:defRPr/>
              </a:pPr>
              <a:t>24</a:t>
            </a:fld>
            <a:endParaRPr lang="fr-FR">
              <a:solidFill>
                <a:prstClr val="black"/>
              </a:solidFill>
            </a:endParaRPr>
          </a:p>
        </p:txBody>
      </p:sp>
    </p:spTree>
    <p:extLst>
      <p:ext uri="{BB962C8B-B14F-4D97-AF65-F5344CB8AC3E}">
        <p14:creationId xmlns:p14="http://schemas.microsoft.com/office/powerpoint/2010/main" val="1330993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Espace réservé de l'image des diapositives 1"/>
          <p:cNvSpPr>
            <a:spLocks noGrp="1" noRot="1" noChangeAspect="1" noTextEdit="1"/>
          </p:cNvSpPr>
          <p:nvPr>
            <p:ph type="sldImg"/>
          </p:nvPr>
        </p:nvSpPr>
        <p:spPr>
          <a:ln/>
        </p:spPr>
      </p:sp>
      <p:sp>
        <p:nvSpPr>
          <p:cNvPr id="200707" name="Espace réservé des commentaires 2"/>
          <p:cNvSpPr>
            <a:spLocks noGrp="1"/>
          </p:cNvSpPr>
          <p:nvPr>
            <p:ph type="body" idx="1"/>
          </p:nvPr>
        </p:nvSpPr>
        <p:spPr>
          <a:noFill/>
          <a:ln/>
        </p:spPr>
        <p:txBody>
          <a:bodyPr/>
          <a:lstStyle/>
          <a:p>
            <a:pPr eaLnBrk="1" hangingPunct="1"/>
            <a:endParaRPr lang="fr-FR" dirty="0" smtClean="0">
              <a:latin typeface="Arial" pitchFamily="34" charset="0"/>
              <a:ea typeface="ヒラギノ角ゴ Pro W3"/>
            </a:endParaRPr>
          </a:p>
        </p:txBody>
      </p:sp>
      <p:sp>
        <p:nvSpPr>
          <p:cNvPr id="200708" name="Espace réservé du numéro de diapositive 3"/>
          <p:cNvSpPr>
            <a:spLocks noGrp="1"/>
          </p:cNvSpPr>
          <p:nvPr>
            <p:ph type="sldNum" sz="quarter" idx="5"/>
          </p:nvPr>
        </p:nvSpPr>
        <p:spPr>
          <a:noFill/>
        </p:spPr>
        <p:txBody>
          <a:bodyPr/>
          <a:lstStyle/>
          <a:p>
            <a:fld id="{6F6CDADB-3C86-4CC6-9E42-5AA188DF0CA2}" type="slidenum">
              <a:rPr lang="fr-FR">
                <a:solidFill>
                  <a:prstClr val="black"/>
                </a:solidFill>
              </a:rPr>
              <a:pPr/>
              <a:t>3</a:t>
            </a:fld>
            <a:endParaRPr lang="fr-FR" dirty="0">
              <a:solidFill>
                <a:prstClr val="black"/>
              </a:solidFill>
            </a:endParaRPr>
          </a:p>
        </p:txBody>
      </p:sp>
    </p:spTree>
    <p:extLst>
      <p:ext uri="{BB962C8B-B14F-4D97-AF65-F5344CB8AC3E}">
        <p14:creationId xmlns:p14="http://schemas.microsoft.com/office/powerpoint/2010/main" val="2799893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Espace réservé de l'image des diapositives 1"/>
          <p:cNvSpPr>
            <a:spLocks noGrp="1" noRot="1" noChangeAspect="1" noTextEdit="1"/>
          </p:cNvSpPr>
          <p:nvPr>
            <p:ph type="sldImg"/>
          </p:nvPr>
        </p:nvSpPr>
        <p:spPr>
          <a:ln/>
        </p:spPr>
      </p:sp>
      <p:sp>
        <p:nvSpPr>
          <p:cNvPr id="202755" name="Espace réservé des commentaires 2"/>
          <p:cNvSpPr>
            <a:spLocks noGrp="1"/>
          </p:cNvSpPr>
          <p:nvPr>
            <p:ph type="body" idx="1"/>
          </p:nvPr>
        </p:nvSpPr>
        <p:spPr>
          <a:noFill/>
          <a:ln/>
        </p:spPr>
        <p:txBody>
          <a:bodyPr/>
          <a:lstStyle/>
          <a:p>
            <a:pPr eaLnBrk="1" hangingPunct="1"/>
            <a:endParaRPr lang="en-US" dirty="0" smtClean="0">
              <a:latin typeface="Arial" pitchFamily="34" charset="0"/>
              <a:ea typeface="ヒラギノ角ゴ Pro W3"/>
            </a:endParaRPr>
          </a:p>
        </p:txBody>
      </p:sp>
      <p:sp>
        <p:nvSpPr>
          <p:cNvPr id="202756" name="Espace réservé du numéro de diapositive 3"/>
          <p:cNvSpPr>
            <a:spLocks noGrp="1"/>
          </p:cNvSpPr>
          <p:nvPr>
            <p:ph type="sldNum" sz="quarter" idx="5"/>
          </p:nvPr>
        </p:nvSpPr>
        <p:spPr>
          <a:noFill/>
        </p:spPr>
        <p:txBody>
          <a:bodyPr/>
          <a:lstStyle/>
          <a:p>
            <a:fld id="{A734FC57-F0C2-4B38-994A-7CADE6C28271}" type="slidenum">
              <a:rPr lang="fr-FR">
                <a:solidFill>
                  <a:prstClr val="black"/>
                </a:solidFill>
              </a:rPr>
              <a:pPr/>
              <a:t>4</a:t>
            </a:fld>
            <a:endParaRPr lang="fr-FR" dirty="0">
              <a:solidFill>
                <a:prstClr val="black"/>
              </a:solidFill>
            </a:endParaRPr>
          </a:p>
        </p:txBody>
      </p:sp>
    </p:spTree>
    <p:extLst>
      <p:ext uri="{BB962C8B-B14F-4D97-AF65-F5344CB8AC3E}">
        <p14:creationId xmlns:p14="http://schemas.microsoft.com/office/powerpoint/2010/main" val="1439040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Espace réservé de l'image des diapositives 1"/>
          <p:cNvSpPr>
            <a:spLocks noGrp="1" noRot="1" noChangeAspect="1" noTextEdit="1"/>
          </p:cNvSpPr>
          <p:nvPr>
            <p:ph type="sldImg"/>
          </p:nvPr>
        </p:nvSpPr>
        <p:spPr>
          <a:ln/>
        </p:spPr>
      </p:sp>
      <p:sp>
        <p:nvSpPr>
          <p:cNvPr id="202755" name="Espace réservé des commentaires 2"/>
          <p:cNvSpPr>
            <a:spLocks noGrp="1"/>
          </p:cNvSpPr>
          <p:nvPr>
            <p:ph type="body" idx="1"/>
          </p:nvPr>
        </p:nvSpPr>
        <p:spPr>
          <a:noFill/>
          <a:ln/>
        </p:spPr>
        <p:txBody>
          <a:bodyPr/>
          <a:lstStyle/>
          <a:p>
            <a:pPr eaLnBrk="1" hangingPunct="1"/>
            <a:endParaRPr lang="en-US" dirty="0" smtClean="0">
              <a:latin typeface="Arial" pitchFamily="34" charset="0"/>
              <a:ea typeface="ヒラギノ角ゴ Pro W3"/>
            </a:endParaRPr>
          </a:p>
        </p:txBody>
      </p:sp>
      <p:sp>
        <p:nvSpPr>
          <p:cNvPr id="202756" name="Espace réservé du numéro de diapositive 3"/>
          <p:cNvSpPr>
            <a:spLocks noGrp="1"/>
          </p:cNvSpPr>
          <p:nvPr>
            <p:ph type="sldNum" sz="quarter" idx="5"/>
          </p:nvPr>
        </p:nvSpPr>
        <p:spPr>
          <a:noFill/>
        </p:spPr>
        <p:txBody>
          <a:bodyPr/>
          <a:lstStyle/>
          <a:p>
            <a:fld id="{A734FC57-F0C2-4B38-994A-7CADE6C28271}" type="slidenum">
              <a:rPr lang="fr-FR">
                <a:solidFill>
                  <a:prstClr val="black"/>
                </a:solidFill>
              </a:rPr>
              <a:pPr/>
              <a:t>5</a:t>
            </a:fld>
            <a:endParaRPr lang="fr-FR" dirty="0">
              <a:solidFill>
                <a:prstClr val="black"/>
              </a:solidFill>
            </a:endParaRPr>
          </a:p>
        </p:txBody>
      </p:sp>
    </p:spTree>
    <p:extLst>
      <p:ext uri="{BB962C8B-B14F-4D97-AF65-F5344CB8AC3E}">
        <p14:creationId xmlns:p14="http://schemas.microsoft.com/office/powerpoint/2010/main" val="3808565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Espace réservé de l'image des diapositives 1"/>
          <p:cNvSpPr>
            <a:spLocks noGrp="1" noRot="1" noChangeAspect="1" noTextEdit="1"/>
          </p:cNvSpPr>
          <p:nvPr>
            <p:ph type="sldImg"/>
          </p:nvPr>
        </p:nvSpPr>
        <p:spPr>
          <a:ln/>
        </p:spPr>
      </p:sp>
      <p:sp>
        <p:nvSpPr>
          <p:cNvPr id="203779" name="Espace réservé des commentaires 2"/>
          <p:cNvSpPr>
            <a:spLocks noGrp="1"/>
          </p:cNvSpPr>
          <p:nvPr>
            <p:ph type="body" idx="1"/>
          </p:nvPr>
        </p:nvSpPr>
        <p:spPr>
          <a:noFill/>
          <a:ln/>
        </p:spPr>
        <p:txBody>
          <a:bodyPr/>
          <a:lstStyle/>
          <a:p>
            <a:endParaRPr lang="fr-FR" dirty="0" smtClean="0">
              <a:latin typeface="Arial" pitchFamily="34" charset="0"/>
              <a:ea typeface="ヒラギノ角ゴ Pro W3"/>
            </a:endParaRPr>
          </a:p>
        </p:txBody>
      </p:sp>
      <p:sp>
        <p:nvSpPr>
          <p:cNvPr id="77828" name="Espace réservé du numéro de diapositive 3"/>
          <p:cNvSpPr>
            <a:spLocks noGrp="1"/>
          </p:cNvSpPr>
          <p:nvPr>
            <p:ph type="sldNum" sz="quarter" idx="5"/>
          </p:nvPr>
        </p:nvSpPr>
        <p:spPr/>
        <p:txBody>
          <a:bodyPr/>
          <a:lstStyle/>
          <a:p>
            <a:pPr>
              <a:defRPr/>
            </a:pPr>
            <a:fld id="{D273F255-AAF5-49C4-BCDB-42AAF1A8A05E}" type="slidenum">
              <a:rPr lang="fr-FR">
                <a:solidFill>
                  <a:prstClr val="black"/>
                </a:solidFill>
              </a:rPr>
              <a:pPr>
                <a:defRPr/>
              </a:pPr>
              <a:t>6</a:t>
            </a:fld>
            <a:endParaRPr lang="fr-FR" dirty="0">
              <a:solidFill>
                <a:prstClr val="black"/>
              </a:solidFill>
            </a:endParaRPr>
          </a:p>
        </p:txBody>
      </p:sp>
    </p:spTree>
    <p:extLst>
      <p:ext uri="{BB962C8B-B14F-4D97-AF65-F5344CB8AC3E}">
        <p14:creationId xmlns:p14="http://schemas.microsoft.com/office/powerpoint/2010/main" val="2365353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Espace réservé de l'image des diapositives 1"/>
          <p:cNvSpPr>
            <a:spLocks noGrp="1" noRot="1" noChangeAspect="1" noTextEdit="1"/>
          </p:cNvSpPr>
          <p:nvPr>
            <p:ph type="sldImg"/>
          </p:nvPr>
        </p:nvSpPr>
        <p:spPr>
          <a:ln/>
        </p:spPr>
      </p:sp>
      <p:sp>
        <p:nvSpPr>
          <p:cNvPr id="204803" name="Espace réservé des commentaires 2"/>
          <p:cNvSpPr>
            <a:spLocks noGrp="1"/>
          </p:cNvSpPr>
          <p:nvPr>
            <p:ph type="body" idx="1"/>
          </p:nvPr>
        </p:nvSpPr>
        <p:spPr>
          <a:noFill/>
          <a:ln/>
        </p:spPr>
        <p:txBody>
          <a:bodyPr/>
          <a:lstStyle/>
          <a:p>
            <a:endParaRPr lang="fr-FR" dirty="0" smtClean="0">
              <a:latin typeface="Arial" pitchFamily="34" charset="0"/>
              <a:ea typeface="ヒラギノ角ゴ Pro W3"/>
            </a:endParaRPr>
          </a:p>
        </p:txBody>
      </p:sp>
      <p:sp>
        <p:nvSpPr>
          <p:cNvPr id="77828" name="Espace réservé du numéro de diapositive 3"/>
          <p:cNvSpPr>
            <a:spLocks noGrp="1"/>
          </p:cNvSpPr>
          <p:nvPr>
            <p:ph type="sldNum" sz="quarter" idx="5"/>
          </p:nvPr>
        </p:nvSpPr>
        <p:spPr/>
        <p:txBody>
          <a:bodyPr/>
          <a:lstStyle/>
          <a:p>
            <a:pPr>
              <a:defRPr/>
            </a:pPr>
            <a:fld id="{610EBF52-8D8A-47AB-B8FD-10D1D727735F}" type="slidenum">
              <a:rPr lang="fr-FR">
                <a:solidFill>
                  <a:prstClr val="black"/>
                </a:solidFill>
              </a:rPr>
              <a:pPr>
                <a:defRPr/>
              </a:pPr>
              <a:t>7</a:t>
            </a:fld>
            <a:endParaRPr lang="fr-FR" dirty="0">
              <a:solidFill>
                <a:prstClr val="black"/>
              </a:solidFill>
            </a:endParaRPr>
          </a:p>
        </p:txBody>
      </p:sp>
    </p:spTree>
    <p:extLst>
      <p:ext uri="{BB962C8B-B14F-4D97-AF65-F5344CB8AC3E}">
        <p14:creationId xmlns:p14="http://schemas.microsoft.com/office/powerpoint/2010/main" val="4066492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Espace réservé de l'image des diapositives 1"/>
          <p:cNvSpPr>
            <a:spLocks noGrp="1" noRot="1" noChangeAspect="1" noTextEdit="1"/>
          </p:cNvSpPr>
          <p:nvPr>
            <p:ph type="sldImg"/>
          </p:nvPr>
        </p:nvSpPr>
        <p:spPr>
          <a:ln/>
        </p:spPr>
      </p:sp>
      <p:sp>
        <p:nvSpPr>
          <p:cNvPr id="204803" name="Espace réservé des commentaires 2"/>
          <p:cNvSpPr>
            <a:spLocks noGrp="1"/>
          </p:cNvSpPr>
          <p:nvPr>
            <p:ph type="body" idx="1"/>
          </p:nvPr>
        </p:nvSpPr>
        <p:spPr>
          <a:noFill/>
          <a:ln/>
        </p:spPr>
        <p:txBody>
          <a:bodyPr/>
          <a:lstStyle/>
          <a:p>
            <a:endParaRPr lang="fr-FR" dirty="0" smtClean="0">
              <a:latin typeface="Arial" pitchFamily="34" charset="0"/>
              <a:ea typeface="ヒラギノ角ゴ Pro W3"/>
            </a:endParaRPr>
          </a:p>
        </p:txBody>
      </p:sp>
      <p:sp>
        <p:nvSpPr>
          <p:cNvPr id="77828" name="Espace réservé du numéro de diapositive 3"/>
          <p:cNvSpPr>
            <a:spLocks noGrp="1"/>
          </p:cNvSpPr>
          <p:nvPr>
            <p:ph type="sldNum" sz="quarter" idx="5"/>
          </p:nvPr>
        </p:nvSpPr>
        <p:spPr/>
        <p:txBody>
          <a:bodyPr/>
          <a:lstStyle/>
          <a:p>
            <a:pPr>
              <a:defRPr/>
            </a:pPr>
            <a:fld id="{610EBF52-8D8A-47AB-B8FD-10D1D727735F}" type="slidenum">
              <a:rPr lang="fr-FR">
                <a:solidFill>
                  <a:prstClr val="black"/>
                </a:solidFill>
              </a:rPr>
              <a:pPr>
                <a:defRPr/>
              </a:pPr>
              <a:t>8</a:t>
            </a:fld>
            <a:endParaRPr lang="fr-FR" dirty="0">
              <a:solidFill>
                <a:prstClr val="black"/>
              </a:solidFill>
            </a:endParaRPr>
          </a:p>
        </p:txBody>
      </p:sp>
    </p:spTree>
    <p:extLst>
      <p:ext uri="{BB962C8B-B14F-4D97-AF65-F5344CB8AC3E}">
        <p14:creationId xmlns:p14="http://schemas.microsoft.com/office/powerpoint/2010/main" val="248099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Espace réservé de l'image des diapositives 1"/>
          <p:cNvSpPr>
            <a:spLocks noGrp="1" noRot="1" noChangeAspect="1" noTextEdit="1"/>
          </p:cNvSpPr>
          <p:nvPr>
            <p:ph type="sldImg"/>
          </p:nvPr>
        </p:nvSpPr>
        <p:spPr>
          <a:ln/>
        </p:spPr>
      </p:sp>
      <p:sp>
        <p:nvSpPr>
          <p:cNvPr id="202755" name="Espace réservé des commentaires 2"/>
          <p:cNvSpPr>
            <a:spLocks noGrp="1"/>
          </p:cNvSpPr>
          <p:nvPr>
            <p:ph type="body" idx="1"/>
          </p:nvPr>
        </p:nvSpPr>
        <p:spPr>
          <a:noFill/>
          <a:ln/>
        </p:spPr>
        <p:txBody>
          <a:bodyPr/>
          <a:lstStyle/>
          <a:p>
            <a:pPr eaLnBrk="1" hangingPunct="1"/>
            <a:endParaRPr lang="en-US" dirty="0" smtClean="0">
              <a:latin typeface="Arial" pitchFamily="34" charset="0"/>
              <a:ea typeface="ヒラギノ角ゴ Pro W3"/>
            </a:endParaRPr>
          </a:p>
        </p:txBody>
      </p:sp>
      <p:sp>
        <p:nvSpPr>
          <p:cNvPr id="202756" name="Espace réservé du numéro de diapositive 3"/>
          <p:cNvSpPr>
            <a:spLocks noGrp="1"/>
          </p:cNvSpPr>
          <p:nvPr>
            <p:ph type="sldNum" sz="quarter" idx="5"/>
          </p:nvPr>
        </p:nvSpPr>
        <p:spPr>
          <a:noFill/>
        </p:spPr>
        <p:txBody>
          <a:bodyPr/>
          <a:lstStyle/>
          <a:p>
            <a:fld id="{A734FC57-F0C2-4B38-994A-7CADE6C28271}" type="slidenum">
              <a:rPr lang="fr-FR">
                <a:solidFill>
                  <a:prstClr val="black"/>
                </a:solidFill>
              </a:rPr>
              <a:pPr/>
              <a:t>9</a:t>
            </a:fld>
            <a:endParaRPr lang="fr-FR" dirty="0">
              <a:solidFill>
                <a:prstClr val="black"/>
              </a:solidFill>
            </a:endParaRPr>
          </a:p>
        </p:txBody>
      </p:sp>
    </p:spTree>
    <p:extLst>
      <p:ext uri="{BB962C8B-B14F-4D97-AF65-F5344CB8AC3E}">
        <p14:creationId xmlns:p14="http://schemas.microsoft.com/office/powerpoint/2010/main" val="4131393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5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7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7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7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3_Diapositive slide text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431800" y="1928813"/>
            <a:ext cx="8280400" cy="385127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marL="268288" indent="-268288" algn="just" fontAlgn="base">
              <a:spcBef>
                <a:spcPts val="1200"/>
              </a:spcBef>
              <a:spcAft>
                <a:spcPct val="0"/>
              </a:spcAft>
              <a:buClr>
                <a:srgbClr val="005EA7"/>
              </a:buClr>
              <a:buSzPct val="100000"/>
              <a:buFont typeface="Arial" pitchFamily="34" charset="0"/>
              <a:buNone/>
              <a:tabLst>
                <a:tab pos="268288" algn="l"/>
              </a:tabLst>
              <a:defRPr/>
            </a:pPr>
            <a:endParaRPr lang="en-US" sz="1400" b="1">
              <a:solidFill>
                <a:srgbClr val="195FA7"/>
              </a:solidFill>
            </a:endParaRPr>
          </a:p>
        </p:txBody>
      </p:sp>
      <p:sp>
        <p:nvSpPr>
          <p:cNvPr id="7" name="Espace réservé du texte 11"/>
          <p:cNvSpPr>
            <a:spLocks noGrp="1"/>
          </p:cNvSpPr>
          <p:nvPr>
            <p:ph type="body" sz="quarter" idx="29"/>
          </p:nvPr>
        </p:nvSpPr>
        <p:spPr>
          <a:xfrm>
            <a:off x="432000" y="1928813"/>
            <a:ext cx="8280000" cy="3852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400"/>
            </a:lvl1pPr>
            <a:lvl2pPr marL="538163" indent="-269875" algn="just">
              <a:lnSpc>
                <a:spcPct val="100000"/>
              </a:lnSpc>
              <a:spcBef>
                <a:spcPts val="600"/>
              </a:spcBef>
              <a:buClr>
                <a:srgbClr val="005EA7"/>
              </a:buClr>
              <a:buFont typeface="Arial" pitchFamily="34" charset="0"/>
              <a:buChar char=""/>
              <a:tabLst>
                <a:tab pos="538163" algn="l"/>
              </a:tabLst>
              <a:defRPr sz="1300" b="0"/>
            </a:lvl2pPr>
            <a:lvl3pPr marL="538163" indent="0" algn="just">
              <a:lnSpc>
                <a:spcPct val="100000"/>
              </a:lnSpc>
              <a:spcBef>
                <a:spcPts val="0"/>
              </a:spcBef>
              <a:buClr>
                <a:srgbClr val="005EA7"/>
              </a:buClr>
              <a:buFont typeface="Arial" pitchFamily="34" charset="0"/>
              <a:buNone/>
              <a:tabLst>
                <a:tab pos="538163" algn="l"/>
              </a:tabLst>
              <a:defRPr lang="fr-FR" sz="13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5" name="Espace réservé du texte 10"/>
          <p:cNvSpPr>
            <a:spLocks noGrp="1"/>
          </p:cNvSpPr>
          <p:nvPr>
            <p:ph type="body" sz="quarter" idx="22"/>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8"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3_Diapositive double texte">
    <p:spTree>
      <p:nvGrpSpPr>
        <p:cNvPr id="1" name=""/>
        <p:cNvGrpSpPr/>
        <p:nvPr/>
      </p:nvGrpSpPr>
      <p:grpSpPr>
        <a:xfrm>
          <a:off x="0" y="0"/>
          <a:ext cx="0" cy="0"/>
          <a:chOff x="0" y="0"/>
          <a:chExt cx="0" cy="0"/>
        </a:xfrm>
      </p:grpSpPr>
      <p:sp>
        <p:nvSpPr>
          <p:cNvPr id="10" name="Rectangle 20"/>
          <p:cNvSpPr>
            <a:spLocks noChangeArrowheads="1"/>
          </p:cNvSpPr>
          <p:nvPr userDrawn="1"/>
        </p:nvSpPr>
        <p:spPr bwMode="auto">
          <a:xfrm>
            <a:off x="431800" y="2020888"/>
            <a:ext cx="3960813"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12" name="Rectangle 16"/>
          <p:cNvSpPr>
            <a:spLocks noChangeArrowheads="1"/>
          </p:cNvSpPr>
          <p:nvPr userDrawn="1"/>
        </p:nvSpPr>
        <p:spPr bwMode="auto">
          <a:xfrm>
            <a:off x="431800" y="2695575"/>
            <a:ext cx="3960813"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3" name="Rectangle 18"/>
          <p:cNvSpPr>
            <a:spLocks noChangeArrowheads="1"/>
          </p:cNvSpPr>
          <p:nvPr userDrawn="1"/>
        </p:nvSpPr>
        <p:spPr bwMode="auto">
          <a:xfrm>
            <a:off x="4751388" y="2695575"/>
            <a:ext cx="3960812"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4" name="Rectangle 26"/>
          <p:cNvSpPr>
            <a:spLocks noChangeArrowheads="1"/>
          </p:cNvSpPr>
          <p:nvPr userDrawn="1"/>
        </p:nvSpPr>
        <p:spPr bwMode="auto">
          <a:xfrm>
            <a:off x="4751388" y="2020888"/>
            <a:ext cx="3960812"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26" name="Espace réservé du texte 11"/>
          <p:cNvSpPr>
            <a:spLocks noGrp="1"/>
          </p:cNvSpPr>
          <p:nvPr>
            <p:ph type="body" sz="quarter" idx="29"/>
          </p:nvPr>
        </p:nvSpPr>
        <p:spPr>
          <a:xfrm>
            <a:off x="46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24"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8" name="Espace réservé du texte 11"/>
          <p:cNvSpPr>
            <a:spLocks noGrp="1"/>
          </p:cNvSpPr>
          <p:nvPr>
            <p:ph type="body" sz="quarter" idx="32"/>
          </p:nvPr>
        </p:nvSpPr>
        <p:spPr>
          <a:xfrm>
            <a:off x="478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33"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16" name="Espace réservé du texte 11"/>
          <p:cNvSpPr>
            <a:spLocks noGrp="1"/>
          </p:cNvSpPr>
          <p:nvPr>
            <p:ph type="body" sz="quarter" idx="29"/>
          </p:nvPr>
        </p:nvSpPr>
        <p:spPr>
          <a:xfrm>
            <a:off x="43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0" name="Espace réservé du texte 11"/>
          <p:cNvSpPr>
            <a:spLocks noGrp="1"/>
          </p:cNvSpPr>
          <p:nvPr>
            <p:ph type="body" sz="quarter" idx="31"/>
          </p:nvPr>
        </p:nvSpPr>
        <p:spPr>
          <a:xfrm>
            <a:off x="475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3_Diapositive synthèse intermédiaire">
    <p:spTree>
      <p:nvGrpSpPr>
        <p:cNvPr id="1" name=""/>
        <p:cNvGrpSpPr/>
        <p:nvPr/>
      </p:nvGrpSpPr>
      <p:grpSpPr>
        <a:xfrm>
          <a:off x="0" y="0"/>
          <a:ext cx="0" cy="0"/>
          <a:chOff x="0" y="0"/>
          <a:chExt cx="0" cy="0"/>
        </a:xfrm>
      </p:grpSpPr>
      <p:sp>
        <p:nvSpPr>
          <p:cNvPr id="4" name="ZoneTexte 8"/>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summary</a:t>
            </a:r>
          </a:p>
        </p:txBody>
      </p:sp>
      <p:sp>
        <p:nvSpPr>
          <p:cNvPr id="5" name="Rectangle 4"/>
          <p:cNvSpPr>
            <a:spLocks noChangeArrowheads="1"/>
          </p:cNvSpPr>
          <p:nvPr userDrawn="1"/>
        </p:nvSpPr>
        <p:spPr bwMode="auto">
          <a:xfrm>
            <a:off x="431800" y="1260475"/>
            <a:ext cx="8280400" cy="4679950"/>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8" name="Espace réservé du texte 7"/>
          <p:cNvSpPr>
            <a:spLocks noGrp="1"/>
          </p:cNvSpPr>
          <p:nvPr>
            <p:ph type="body" sz="quarter" idx="21"/>
          </p:nvPr>
        </p:nvSpPr>
        <p:spPr>
          <a:xfrm>
            <a:off x="432000" y="1260000"/>
            <a:ext cx="8280000" cy="4680000"/>
          </a:xfrm>
          <a:prstGeom prst="rect">
            <a:avLst/>
          </a:prstGeom>
          <a:noFill/>
          <a:ln w="19050">
            <a:noFill/>
          </a:ln>
          <a:effectLst/>
        </p:spPr>
        <p:txBody>
          <a:bodyPr lIns="360000" tIns="180000" rIns="360000" bIns="180000" anchor="ctr" anchorCtr="0"/>
          <a:lstStyle>
            <a:lvl1pPr marL="268288" indent="-268288" algn="just">
              <a:lnSpc>
                <a:spcPct val="100000"/>
              </a:lnSpc>
              <a:spcBef>
                <a:spcPts val="1800"/>
              </a:spcBef>
              <a:buClr>
                <a:srgbClr val="005EA7"/>
              </a:buClr>
              <a:buSzPct val="100000"/>
              <a:buFont typeface="Webdings" pitchFamily="18" charset="2"/>
              <a:buChar char=""/>
              <a:tabLst/>
              <a:defRPr sz="1400" i="1"/>
            </a:lvl1pPr>
            <a:lvl2pPr marL="268288" indent="0" algn="just">
              <a:lnSpc>
                <a:spcPct val="100000"/>
              </a:lnSpc>
              <a:spcBef>
                <a:spcPts val="600"/>
              </a:spcBef>
              <a:buFontTx/>
              <a:buNone/>
              <a:defRPr sz="1400" b="0"/>
            </a:lvl2pPr>
            <a:lvl3pPr marL="806450" indent="-268288" algn="just">
              <a:lnSpc>
                <a:spcPct val="100000"/>
              </a:lnSpc>
              <a:spcBef>
                <a:spcPts val="300"/>
              </a:spcBef>
              <a:buClr>
                <a:srgbClr val="005EA7"/>
              </a:buClr>
              <a:buFont typeface="Arial" pitchFamily="34" charset="0"/>
              <a:buChar char=""/>
              <a:tabLst>
                <a:tab pos="806450" algn="l"/>
              </a:tabLst>
              <a:defRPr sz="14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7"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3_Diapositive SWOT">
    <p:spTree>
      <p:nvGrpSpPr>
        <p:cNvPr id="1" name=""/>
        <p:cNvGrpSpPr/>
        <p:nvPr/>
      </p:nvGrpSpPr>
      <p:grpSpPr>
        <a:xfrm>
          <a:off x="0" y="0"/>
          <a:ext cx="0" cy="0"/>
          <a:chOff x="0" y="0"/>
          <a:chExt cx="0" cy="0"/>
        </a:xfrm>
      </p:grpSpPr>
      <p:sp>
        <p:nvSpPr>
          <p:cNvPr id="8" name="Rectangle 34"/>
          <p:cNvSpPr>
            <a:spLocks noChangeArrowheads="1"/>
          </p:cNvSpPr>
          <p:nvPr userDrawn="1"/>
        </p:nvSpPr>
        <p:spPr bwMode="auto">
          <a:xfrm>
            <a:off x="4751388" y="2214563"/>
            <a:ext cx="3960812"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FFFFFF"/>
              </a:solidFill>
            </a:endParaRPr>
          </a:p>
        </p:txBody>
      </p:sp>
      <p:sp>
        <p:nvSpPr>
          <p:cNvPr id="9" name="ZoneTexte 35"/>
          <p:cNvSpPr txBox="1">
            <a:spLocks noChangeArrowheads="1"/>
          </p:cNvSpPr>
          <p:nvPr userDrawn="1"/>
        </p:nvSpPr>
        <p:spPr bwMode="auto">
          <a:xfrm>
            <a:off x="5651500" y="2020888"/>
            <a:ext cx="2160588"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0" name="Rectangle 31"/>
          <p:cNvSpPr>
            <a:spLocks noChangeArrowheads="1"/>
          </p:cNvSpPr>
          <p:nvPr userDrawn="1"/>
        </p:nvSpPr>
        <p:spPr bwMode="auto">
          <a:xfrm>
            <a:off x="431800" y="2214563"/>
            <a:ext cx="3960813"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1" name="ZoneTexte 18"/>
          <p:cNvSpPr txBox="1">
            <a:spLocks noChangeArrowheads="1"/>
          </p:cNvSpPr>
          <p:nvPr userDrawn="1"/>
        </p:nvSpPr>
        <p:spPr bwMode="auto">
          <a:xfrm>
            <a:off x="1331913" y="2020888"/>
            <a:ext cx="2160587"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2" name="Rectangle 23"/>
          <p:cNvSpPr>
            <a:spLocks noChangeArrowheads="1"/>
          </p:cNvSpPr>
          <p:nvPr userDrawn="1"/>
        </p:nvSpPr>
        <p:spPr bwMode="auto">
          <a:xfrm>
            <a:off x="431800" y="4273550"/>
            <a:ext cx="3960813"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3" name="ZoneTexte 47"/>
          <p:cNvSpPr txBox="1">
            <a:spLocks noChangeArrowheads="1"/>
          </p:cNvSpPr>
          <p:nvPr userDrawn="1"/>
        </p:nvSpPr>
        <p:spPr bwMode="auto">
          <a:xfrm>
            <a:off x="1331913" y="4079875"/>
            <a:ext cx="2160587"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4" name="Rectangle 25"/>
          <p:cNvSpPr>
            <a:spLocks noChangeArrowheads="1"/>
          </p:cNvSpPr>
          <p:nvPr userDrawn="1"/>
        </p:nvSpPr>
        <p:spPr bwMode="auto">
          <a:xfrm>
            <a:off x="4751388" y="4273550"/>
            <a:ext cx="3960812"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5" name="ZoneTexte 44"/>
          <p:cNvSpPr txBox="1">
            <a:spLocks noChangeArrowheads="1"/>
          </p:cNvSpPr>
          <p:nvPr userDrawn="1"/>
        </p:nvSpPr>
        <p:spPr bwMode="auto">
          <a:xfrm>
            <a:off x="5651500" y="4079875"/>
            <a:ext cx="2160588"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6" name="ZoneTexte 30"/>
          <p:cNvSpPr txBox="1">
            <a:spLocks noChangeArrowheads="1"/>
          </p:cNvSpPr>
          <p:nvPr userDrawn="1"/>
        </p:nvSpPr>
        <p:spPr bwMode="auto">
          <a:xfrm>
            <a:off x="1662113" y="2057400"/>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Strengths</a:t>
            </a:r>
          </a:p>
        </p:txBody>
      </p:sp>
      <p:sp>
        <p:nvSpPr>
          <p:cNvPr id="17" name="ZoneTexte 36"/>
          <p:cNvSpPr txBox="1">
            <a:spLocks noChangeArrowheads="1"/>
          </p:cNvSpPr>
          <p:nvPr userDrawn="1"/>
        </p:nvSpPr>
        <p:spPr bwMode="auto">
          <a:xfrm>
            <a:off x="5981700" y="2057400"/>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Weaknesses</a:t>
            </a:r>
          </a:p>
        </p:txBody>
      </p:sp>
      <p:sp>
        <p:nvSpPr>
          <p:cNvPr id="18" name="ZoneTexte 37"/>
          <p:cNvSpPr txBox="1">
            <a:spLocks noChangeArrowheads="1"/>
          </p:cNvSpPr>
          <p:nvPr userDrawn="1"/>
        </p:nvSpPr>
        <p:spPr bwMode="auto">
          <a:xfrm>
            <a:off x="1662113" y="4116388"/>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Opportunities</a:t>
            </a:r>
          </a:p>
        </p:txBody>
      </p:sp>
      <p:sp>
        <p:nvSpPr>
          <p:cNvPr id="19" name="ZoneTexte 38"/>
          <p:cNvSpPr txBox="1">
            <a:spLocks noChangeArrowheads="1"/>
          </p:cNvSpPr>
          <p:nvPr userDrawn="1"/>
        </p:nvSpPr>
        <p:spPr bwMode="auto">
          <a:xfrm>
            <a:off x="5981700" y="4116388"/>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Threats</a:t>
            </a:r>
          </a:p>
        </p:txBody>
      </p:sp>
      <p:sp>
        <p:nvSpPr>
          <p:cNvPr id="20" name="ZoneTexte 39"/>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SWOT</a:t>
            </a:r>
          </a:p>
        </p:txBody>
      </p:sp>
      <p:sp>
        <p:nvSpPr>
          <p:cNvPr id="29" name="Espace réservé du texte 11"/>
          <p:cNvSpPr>
            <a:spLocks noGrp="1"/>
          </p:cNvSpPr>
          <p:nvPr>
            <p:ph type="body" sz="quarter" idx="29"/>
          </p:nvPr>
        </p:nvSpPr>
        <p:spPr>
          <a:xfrm>
            <a:off x="43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50" name="Espace réservé du texte 11"/>
          <p:cNvSpPr>
            <a:spLocks noGrp="1"/>
          </p:cNvSpPr>
          <p:nvPr>
            <p:ph type="body" sz="quarter" idx="31"/>
          </p:nvPr>
        </p:nvSpPr>
        <p:spPr>
          <a:xfrm>
            <a:off x="475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8"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25" name="Espace réservé du texte 11"/>
          <p:cNvSpPr>
            <a:spLocks noGrp="1"/>
          </p:cNvSpPr>
          <p:nvPr>
            <p:ph type="body" sz="quarter" idx="34"/>
          </p:nvPr>
        </p:nvSpPr>
        <p:spPr>
          <a:xfrm>
            <a:off x="43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7" name="Espace réservé du texte 11"/>
          <p:cNvSpPr>
            <a:spLocks noGrp="1"/>
          </p:cNvSpPr>
          <p:nvPr>
            <p:ph type="body" sz="quarter" idx="35"/>
          </p:nvPr>
        </p:nvSpPr>
        <p:spPr>
          <a:xfrm>
            <a:off x="475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41"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3_Diapositive hameçon">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592388"/>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492501"/>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59200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baseline="0"/>
            </a:lvl1pPr>
          </a:lstStyle>
          <a:p>
            <a:pPr lvl="0"/>
            <a:r>
              <a:rPr lang="de-DE" noProof="0" smtClean="0"/>
              <a:t>Textmasterformate durch Klicken bearbeiten</a:t>
            </a: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3_Diapositive hameçon ALCIM">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182813"/>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0829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pic>
        <p:nvPicPr>
          <p:cNvPr id="11" name="Picture 4" descr="pose01"/>
          <p:cNvPicPr>
            <a:picLocks noChangeAspect="1" noChangeArrowheads="1"/>
          </p:cNvPicPr>
          <p:nvPr userDrawn="1"/>
        </p:nvPicPr>
        <p:blipFill>
          <a:blip r:embed="rId3" cstate="print"/>
          <a:srcRect/>
          <a:stretch>
            <a:fillRect/>
          </a:stretch>
        </p:blipFill>
        <p:spPr bwMode="auto">
          <a:xfrm>
            <a:off x="1882775" y="4286250"/>
            <a:ext cx="1127125" cy="2022475"/>
          </a:xfrm>
          <a:prstGeom prst="rect">
            <a:avLst/>
          </a:prstGeom>
          <a:noFill/>
          <a:ln w="9525">
            <a:noFill/>
            <a:miter lim="800000"/>
            <a:headEnd/>
            <a:tailEnd/>
          </a:ln>
        </p:spPr>
      </p:pic>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18228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3_Diapositive contacts (3)">
    <p:spTree>
      <p:nvGrpSpPr>
        <p:cNvPr id="1" name=""/>
        <p:cNvGrpSpPr/>
        <p:nvPr/>
      </p:nvGrpSpPr>
      <p:grpSpPr>
        <a:xfrm>
          <a:off x="0" y="0"/>
          <a:ext cx="0" cy="0"/>
          <a:chOff x="0" y="0"/>
          <a:chExt cx="0" cy="0"/>
        </a:xfrm>
      </p:grpSpPr>
      <p:sp>
        <p:nvSpPr>
          <p:cNvPr id="14" name="Rectangle 26"/>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15"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16" name="Rectangle 33"/>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7" name="Rectangle 41"/>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8" name="Rectangle 46"/>
          <p:cNvSpPr>
            <a:spLocks noChangeArrowheads="1"/>
          </p:cNvSpPr>
          <p:nvPr userDrawn="1"/>
        </p:nvSpPr>
        <p:spPr bwMode="auto">
          <a:xfrm>
            <a:off x="2679700" y="3565525"/>
            <a:ext cx="3784600"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20" name="ZoneTexte 20"/>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33" name="Espace réservé du texte 32"/>
          <p:cNvSpPr>
            <a:spLocks noGrp="1"/>
          </p:cNvSpPr>
          <p:nvPr>
            <p:ph type="body" sz="quarter" idx="10"/>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1" name="Espace réservé du texte 32"/>
          <p:cNvSpPr>
            <a:spLocks noGrp="1"/>
          </p:cNvSpPr>
          <p:nvPr>
            <p:ph type="body" sz="quarter" idx="14"/>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5"/>
          <p:cNvSpPr>
            <a:spLocks noGrp="1"/>
          </p:cNvSpPr>
          <p:nvPr>
            <p:ph type="body" sz="quarter" idx="15"/>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4" name="Espace réservé du texte 37"/>
          <p:cNvSpPr>
            <a:spLocks noGrp="1"/>
          </p:cNvSpPr>
          <p:nvPr>
            <p:ph type="body" sz="quarter" idx="16"/>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5" name="Espace réservé du texte 39"/>
          <p:cNvSpPr>
            <a:spLocks noGrp="1"/>
          </p:cNvSpPr>
          <p:nvPr>
            <p:ph type="body" sz="quarter" idx="17"/>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6" name="Espace réservé du texte 32"/>
          <p:cNvSpPr>
            <a:spLocks noGrp="1"/>
          </p:cNvSpPr>
          <p:nvPr>
            <p:ph type="body" sz="quarter" idx="18"/>
          </p:nvPr>
        </p:nvSpPr>
        <p:spPr>
          <a:xfrm>
            <a:off x="2808000"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5"/>
          <p:cNvSpPr>
            <a:spLocks noGrp="1"/>
          </p:cNvSpPr>
          <p:nvPr>
            <p:ph type="body" sz="quarter" idx="19"/>
          </p:nvPr>
        </p:nvSpPr>
        <p:spPr>
          <a:xfrm>
            <a:off x="2808000"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9" name="Espace réservé du texte 37"/>
          <p:cNvSpPr>
            <a:spLocks noGrp="1"/>
          </p:cNvSpPr>
          <p:nvPr>
            <p:ph type="body" sz="quarter" idx="20"/>
          </p:nvPr>
        </p:nvSpPr>
        <p:spPr>
          <a:xfrm>
            <a:off x="2808000"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0" name="Espace réservé du texte 39"/>
          <p:cNvSpPr>
            <a:spLocks noGrp="1"/>
          </p:cNvSpPr>
          <p:nvPr>
            <p:ph type="body" sz="quarter" idx="21"/>
          </p:nvPr>
        </p:nvSpPr>
        <p:spPr>
          <a:xfrm>
            <a:off x="2808000"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3_Diapositive contacts (4)">
    <p:spTree>
      <p:nvGrpSpPr>
        <p:cNvPr id="1" name=""/>
        <p:cNvGrpSpPr/>
        <p:nvPr/>
      </p:nvGrpSpPr>
      <p:grpSpPr>
        <a:xfrm>
          <a:off x="0" y="0"/>
          <a:ext cx="0" cy="0"/>
          <a:chOff x="0" y="0"/>
          <a:chExt cx="0" cy="0"/>
        </a:xfrm>
      </p:grpSpPr>
      <p:sp>
        <p:nvSpPr>
          <p:cNvPr id="1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19" name="Rectangle 29"/>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20"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21" name="Rectangle 52"/>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2" name="Rectangle 53"/>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3" name="Rectangle 58"/>
          <p:cNvSpPr>
            <a:spLocks noChangeArrowheads="1"/>
          </p:cNvSpPr>
          <p:nvPr userDrawn="1"/>
        </p:nvSpPr>
        <p:spPr bwMode="auto">
          <a:xfrm>
            <a:off x="4679950" y="3565525"/>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4" name="ZoneTexte 62"/>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25" name="Rectangle 33"/>
          <p:cNvSpPr>
            <a:spLocks noChangeArrowheads="1"/>
          </p:cNvSpPr>
          <p:nvPr userDrawn="1"/>
        </p:nvSpPr>
        <p:spPr bwMode="auto">
          <a:xfrm>
            <a:off x="677863" y="3565525"/>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35" name="Espace réservé du texte 32"/>
          <p:cNvSpPr>
            <a:spLocks noGrp="1"/>
          </p:cNvSpPr>
          <p:nvPr>
            <p:ph type="body" sz="quarter" idx="14"/>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5"/>
          <p:cNvSpPr>
            <a:spLocks noGrp="1"/>
          </p:cNvSpPr>
          <p:nvPr>
            <p:ph type="body" sz="quarter" idx="15"/>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9" name="Espace réservé du texte 37"/>
          <p:cNvSpPr>
            <a:spLocks noGrp="1"/>
          </p:cNvSpPr>
          <p:nvPr>
            <p:ph type="body" sz="quarter" idx="16"/>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1" name="Espace réservé du texte 39"/>
          <p:cNvSpPr>
            <a:spLocks noGrp="1"/>
          </p:cNvSpPr>
          <p:nvPr>
            <p:ph type="body" sz="quarter" idx="17"/>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2" name="Espace réservé du texte 32"/>
          <p:cNvSpPr>
            <a:spLocks noGrp="1"/>
          </p:cNvSpPr>
          <p:nvPr>
            <p:ph type="body" sz="quarter" idx="18"/>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5" name="Espace réservé du texte 35"/>
          <p:cNvSpPr>
            <a:spLocks noGrp="1"/>
          </p:cNvSpPr>
          <p:nvPr>
            <p:ph type="body" sz="quarter" idx="19"/>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56" name="Espace réservé du texte 37"/>
          <p:cNvSpPr>
            <a:spLocks noGrp="1"/>
          </p:cNvSpPr>
          <p:nvPr>
            <p:ph type="body" sz="quarter" idx="20"/>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7" name="Espace réservé du texte 39"/>
          <p:cNvSpPr>
            <a:spLocks noGrp="1"/>
          </p:cNvSpPr>
          <p:nvPr>
            <p:ph type="body" sz="quarter" idx="21"/>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8" name="Espace réservé du texte 32"/>
          <p:cNvSpPr>
            <a:spLocks noGrp="1"/>
          </p:cNvSpPr>
          <p:nvPr>
            <p:ph type="body" sz="quarter" idx="22"/>
          </p:nvPr>
        </p:nvSpPr>
        <p:spPr>
          <a:xfrm>
            <a:off x="4808264"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60" name="Espace réservé du texte 35"/>
          <p:cNvSpPr>
            <a:spLocks noGrp="1"/>
          </p:cNvSpPr>
          <p:nvPr>
            <p:ph type="body" sz="quarter" idx="23"/>
          </p:nvPr>
        </p:nvSpPr>
        <p:spPr>
          <a:xfrm>
            <a:off x="4808264"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61" name="Espace réservé du texte 37"/>
          <p:cNvSpPr>
            <a:spLocks noGrp="1"/>
          </p:cNvSpPr>
          <p:nvPr>
            <p:ph type="body" sz="quarter" idx="24"/>
          </p:nvPr>
        </p:nvSpPr>
        <p:spPr>
          <a:xfrm>
            <a:off x="4808264"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62" name="Espace réservé du texte 39"/>
          <p:cNvSpPr>
            <a:spLocks noGrp="1"/>
          </p:cNvSpPr>
          <p:nvPr>
            <p:ph type="body" sz="quarter" idx="25"/>
          </p:nvPr>
        </p:nvSpPr>
        <p:spPr>
          <a:xfrm>
            <a:off x="4808264"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33" name="Espace réservé du texte 32"/>
          <p:cNvSpPr>
            <a:spLocks noGrp="1"/>
          </p:cNvSpPr>
          <p:nvPr>
            <p:ph type="body" sz="quarter" idx="10"/>
          </p:nvPr>
        </p:nvSpPr>
        <p:spPr>
          <a:xfrm>
            <a:off x="807736"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3_Diapositive qui est ALCCIMED">
    <p:spTree>
      <p:nvGrpSpPr>
        <p:cNvPr id="1" name=""/>
        <p:cNvGrpSpPr/>
        <p:nvPr/>
      </p:nvGrpSpPr>
      <p:grpSpPr>
        <a:xfrm>
          <a:off x="0" y="0"/>
          <a:ext cx="0" cy="0"/>
          <a:chOff x="0" y="0"/>
          <a:chExt cx="0" cy="0"/>
        </a:xfrm>
      </p:grpSpPr>
      <p:sp>
        <p:nvSpPr>
          <p:cNvPr id="2" name="Triangle isocèle 34"/>
          <p:cNvSpPr>
            <a:spLocks noChangeArrowheads="1"/>
          </p:cNvSpPr>
          <p:nvPr userDrawn="1"/>
        </p:nvSpPr>
        <p:spPr bwMode="black">
          <a:xfrm rot="5400000">
            <a:off x="1854200" y="264636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3" name="Rectangle 36"/>
          <p:cNvSpPr>
            <a:spLocks noChangeArrowheads="1"/>
          </p:cNvSpPr>
          <p:nvPr userDrawn="1"/>
        </p:nvSpPr>
        <p:spPr bwMode="auto">
          <a:xfrm>
            <a:off x="431800" y="1260475"/>
            <a:ext cx="8280400" cy="900113"/>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0" tIns="0" rIns="360000" bIns="0" anchor="ctr"/>
          <a:lstStyle/>
          <a:p>
            <a:pPr algn="just" fontAlgn="base">
              <a:spcBef>
                <a:spcPts val="500"/>
              </a:spcBef>
              <a:spcAft>
                <a:spcPct val="0"/>
              </a:spcAft>
              <a:defRPr/>
            </a:pPr>
            <a:endParaRPr lang="en-US" sz="1200" b="1">
              <a:solidFill>
                <a:srgbClr val="005EA7"/>
              </a:solidFill>
              <a:sym typeface="Symbol" pitchFamily="18" charset="2"/>
            </a:endParaRPr>
          </a:p>
        </p:txBody>
      </p:sp>
      <p:sp>
        <p:nvSpPr>
          <p:cNvPr id="4" name="Rectangle 40"/>
          <p:cNvSpPr>
            <a:spLocks noChangeArrowheads="1"/>
          </p:cNvSpPr>
          <p:nvPr userDrawn="1"/>
        </p:nvSpPr>
        <p:spPr bwMode="auto">
          <a:xfrm>
            <a:off x="2424113" y="3263900"/>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5" name="Rectangle 41"/>
          <p:cNvSpPr>
            <a:spLocks noChangeArrowheads="1"/>
          </p:cNvSpPr>
          <p:nvPr userDrawn="1"/>
        </p:nvSpPr>
        <p:spPr bwMode="auto">
          <a:xfrm>
            <a:off x="2424113" y="2339975"/>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6" name="Rectangle 42"/>
          <p:cNvSpPr>
            <a:spLocks noChangeArrowheads="1"/>
          </p:cNvSpPr>
          <p:nvPr userDrawn="1"/>
        </p:nvSpPr>
        <p:spPr bwMode="auto">
          <a:xfrm>
            <a:off x="2424113" y="4187825"/>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7" name="Rectangle 44"/>
          <p:cNvSpPr>
            <a:spLocks noChangeArrowheads="1"/>
          </p:cNvSpPr>
          <p:nvPr userDrawn="1"/>
        </p:nvSpPr>
        <p:spPr bwMode="auto">
          <a:xfrm>
            <a:off x="2424113" y="5111750"/>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sym typeface="Symbol" pitchFamily="18" charset="2"/>
            </a:endParaRPr>
          </a:p>
        </p:txBody>
      </p:sp>
      <p:sp>
        <p:nvSpPr>
          <p:cNvPr id="8" name="Triangle isocèle 45"/>
          <p:cNvSpPr>
            <a:spLocks noChangeArrowheads="1"/>
          </p:cNvSpPr>
          <p:nvPr userDrawn="1"/>
        </p:nvSpPr>
        <p:spPr bwMode="black">
          <a:xfrm rot="5400000">
            <a:off x="1854200" y="3570288"/>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46"/>
          <p:cNvSpPr>
            <a:spLocks noChangeArrowheads="1"/>
          </p:cNvSpPr>
          <p:nvPr userDrawn="1"/>
        </p:nvSpPr>
        <p:spPr bwMode="black">
          <a:xfrm rot="5400000">
            <a:off x="1854200" y="449421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riangle isocèle 47"/>
          <p:cNvSpPr>
            <a:spLocks noChangeArrowheads="1"/>
          </p:cNvSpPr>
          <p:nvPr userDrawn="1"/>
        </p:nvSpPr>
        <p:spPr bwMode="black">
          <a:xfrm rot="5400000">
            <a:off x="1854200" y="54197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1" name="Rectangle 48"/>
          <p:cNvSpPr>
            <a:spLocks noChangeArrowheads="1"/>
          </p:cNvSpPr>
          <p:nvPr userDrawn="1"/>
        </p:nvSpPr>
        <p:spPr bwMode="auto">
          <a:xfrm>
            <a:off x="431800" y="2339975"/>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30000"/>
              </a:spcBef>
              <a:spcAft>
                <a:spcPct val="30000"/>
              </a:spcAft>
              <a:buFont typeface="Wingdings" pitchFamily="2" charset="2"/>
              <a:buNone/>
              <a:defRPr/>
            </a:pPr>
            <a:endParaRPr lang="en-US" sz="1400" b="1">
              <a:solidFill>
                <a:srgbClr val="005EA7"/>
              </a:solidFill>
              <a:cs typeface="Arial" pitchFamily="34" charset="0"/>
              <a:sym typeface="Symbol" pitchFamily="18" charset="2"/>
            </a:endParaRPr>
          </a:p>
        </p:txBody>
      </p:sp>
      <p:sp>
        <p:nvSpPr>
          <p:cNvPr id="12" name="Rectangle 49"/>
          <p:cNvSpPr>
            <a:spLocks noChangeArrowheads="1"/>
          </p:cNvSpPr>
          <p:nvPr userDrawn="1"/>
        </p:nvSpPr>
        <p:spPr bwMode="auto">
          <a:xfrm>
            <a:off x="431800" y="4187825"/>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3" name="Rectangle 50"/>
          <p:cNvSpPr>
            <a:spLocks noChangeArrowheads="1"/>
          </p:cNvSpPr>
          <p:nvPr userDrawn="1"/>
        </p:nvSpPr>
        <p:spPr bwMode="auto">
          <a:xfrm>
            <a:off x="431800" y="3263900"/>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4" name="Rectangle 51"/>
          <p:cNvSpPr>
            <a:spLocks noChangeArrowheads="1"/>
          </p:cNvSpPr>
          <p:nvPr userDrawn="1"/>
        </p:nvSpPr>
        <p:spPr bwMode="auto">
          <a:xfrm>
            <a:off x="431800" y="5111750"/>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sym typeface="Symbol" pitchFamily="18" charset="2"/>
            </a:endParaRPr>
          </a:p>
        </p:txBody>
      </p:sp>
      <p:pic>
        <p:nvPicPr>
          <p:cNvPr id="15" name="Picture 1"/>
          <p:cNvPicPr>
            <a:picLocks noChangeAspect="1" noChangeArrowheads="1"/>
          </p:cNvPicPr>
          <p:nvPr userDrawn="1"/>
        </p:nvPicPr>
        <p:blipFill>
          <a:blip r:embed="rId2" cstate="print"/>
          <a:srcRect/>
          <a:stretch>
            <a:fillRect/>
          </a:stretch>
        </p:blipFill>
        <p:spPr bwMode="auto">
          <a:xfrm>
            <a:off x="554038" y="1344613"/>
            <a:ext cx="3159125" cy="730250"/>
          </a:xfrm>
          <a:prstGeom prst="rect">
            <a:avLst/>
          </a:prstGeom>
          <a:noFill/>
          <a:ln w="9525">
            <a:noFill/>
            <a:miter lim="800000"/>
            <a:headEnd/>
            <a:tailEnd/>
          </a:ln>
        </p:spPr>
      </p:pic>
      <p:sp>
        <p:nvSpPr>
          <p:cNvPr id="16" name="ZoneTexte 17"/>
          <p:cNvSpPr txBox="1">
            <a:spLocks noChangeArrowheads="1"/>
          </p:cNvSpPr>
          <p:nvPr userDrawn="1"/>
        </p:nvSpPr>
        <p:spPr bwMode="auto">
          <a:xfrm>
            <a:off x="4037013" y="1352550"/>
            <a:ext cx="4321175" cy="71437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ts val="500"/>
              </a:spcBef>
              <a:spcAft>
                <a:spcPct val="0"/>
              </a:spcAft>
              <a:defRPr/>
            </a:pPr>
            <a:r>
              <a:rPr lang="en-US" sz="1200" b="1" smtClean="0">
                <a:solidFill>
                  <a:srgbClr val="005EA7"/>
                </a:solidFill>
                <a:sym typeface="Symbol" pitchFamily="18" charset="2"/>
              </a:rPr>
              <a:t>Founded in 1993, ALCIMED is a consulting firm specialized in materials, chemistry and life sciences</a:t>
            </a:r>
          </a:p>
        </p:txBody>
      </p:sp>
      <p:sp>
        <p:nvSpPr>
          <p:cNvPr id="17" name="ZoneTexte 18"/>
          <p:cNvSpPr txBox="1">
            <a:spLocks noChangeArrowheads="1"/>
          </p:cNvSpPr>
          <p:nvPr userDrawn="1"/>
        </p:nvSpPr>
        <p:spPr bwMode="auto">
          <a:xfrm>
            <a:off x="2779713" y="2393950"/>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Industrial leaders in life-sciences, health, food, chemistry, materials, energy and biotechnology sectors / National Institutions / European Organizations</a:t>
            </a:r>
          </a:p>
        </p:txBody>
      </p:sp>
      <p:sp>
        <p:nvSpPr>
          <p:cNvPr id="18" name="ZoneTexte 19"/>
          <p:cNvSpPr txBox="1">
            <a:spLocks noChangeArrowheads="1"/>
          </p:cNvSpPr>
          <p:nvPr userDrawn="1"/>
        </p:nvSpPr>
        <p:spPr bwMode="auto">
          <a:xfrm>
            <a:off x="2779713" y="3317875"/>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R&amp;D, marketing and strategy at the interface between science and business</a:t>
            </a:r>
          </a:p>
        </p:txBody>
      </p:sp>
      <p:sp>
        <p:nvSpPr>
          <p:cNvPr id="19" name="ZoneTexte 21"/>
          <p:cNvSpPr txBox="1">
            <a:spLocks noChangeArrowheads="1"/>
          </p:cNvSpPr>
          <p:nvPr userDrawn="1"/>
        </p:nvSpPr>
        <p:spPr bwMode="auto">
          <a:xfrm>
            <a:off x="2779713" y="4241800"/>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sym typeface="Symbol" pitchFamily="18" charset="2"/>
              </a:rPr>
              <a:t>With over 160 qualified biologists and chemists, most of whom have further training in marketing or business, the ALCIMED team has a wide-ranging general expertise and high standards of education and training</a:t>
            </a:r>
          </a:p>
        </p:txBody>
      </p:sp>
      <p:sp>
        <p:nvSpPr>
          <p:cNvPr id="20" name="ZoneTexte 22"/>
          <p:cNvSpPr txBox="1">
            <a:spLocks noChangeArrowheads="1"/>
          </p:cNvSpPr>
          <p:nvPr userDrawn="1"/>
        </p:nvSpPr>
        <p:spPr bwMode="auto">
          <a:xfrm>
            <a:off x="2779713" y="5165725"/>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Paris, Lyon, Toulouse, Madrid, Cologne, Lausanne</a:t>
            </a:r>
            <a:endParaRPr lang="en-US" sz="1200" b="1" smtClean="0">
              <a:solidFill>
                <a:srgbClr val="005EA7"/>
              </a:solidFill>
              <a:sym typeface="Symbol" pitchFamily="18" charset="2"/>
            </a:endParaRPr>
          </a:p>
        </p:txBody>
      </p:sp>
      <p:sp>
        <p:nvSpPr>
          <p:cNvPr id="21" name="ZoneTexte 24"/>
          <p:cNvSpPr txBox="1">
            <a:spLocks noChangeArrowheads="1"/>
          </p:cNvSpPr>
          <p:nvPr userDrawn="1"/>
        </p:nvSpPr>
        <p:spPr bwMode="auto">
          <a:xfrm>
            <a:off x="500063" y="2393950"/>
            <a:ext cx="13589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30000"/>
              </a:spcBef>
              <a:spcAft>
                <a:spcPct val="30000"/>
              </a:spcAft>
              <a:buFont typeface="Wingdings" pitchFamily="2" charset="2"/>
              <a:buNone/>
              <a:defRPr/>
            </a:pPr>
            <a:r>
              <a:rPr lang="en-US" sz="1400" b="1" smtClean="0">
                <a:solidFill>
                  <a:srgbClr val="005EA7"/>
                </a:solidFill>
                <a:cs typeface="Arial" pitchFamily="34" charset="0"/>
                <a:sym typeface="Symbol" pitchFamily="18" charset="2"/>
              </a:rPr>
              <a:t>Our clients</a:t>
            </a:r>
          </a:p>
        </p:txBody>
      </p:sp>
      <p:sp>
        <p:nvSpPr>
          <p:cNvPr id="22" name="ZoneTexte 25"/>
          <p:cNvSpPr txBox="1">
            <a:spLocks noChangeArrowheads="1"/>
          </p:cNvSpPr>
          <p:nvPr userDrawn="1"/>
        </p:nvSpPr>
        <p:spPr bwMode="auto">
          <a:xfrm>
            <a:off x="500063" y="3317875"/>
            <a:ext cx="1358900" cy="719138"/>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expertise</a:t>
            </a:r>
          </a:p>
        </p:txBody>
      </p:sp>
      <p:sp>
        <p:nvSpPr>
          <p:cNvPr id="23" name="ZoneTexte 26"/>
          <p:cNvSpPr txBox="1">
            <a:spLocks noChangeArrowheads="1"/>
          </p:cNvSpPr>
          <p:nvPr userDrawn="1"/>
        </p:nvSpPr>
        <p:spPr bwMode="auto">
          <a:xfrm>
            <a:off x="500063" y="4241800"/>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team</a:t>
            </a:r>
          </a:p>
        </p:txBody>
      </p:sp>
      <p:sp>
        <p:nvSpPr>
          <p:cNvPr id="24" name="ZoneTexte 27"/>
          <p:cNvSpPr txBox="1">
            <a:spLocks noChangeArrowheads="1"/>
          </p:cNvSpPr>
          <p:nvPr userDrawn="1"/>
        </p:nvSpPr>
        <p:spPr bwMode="auto">
          <a:xfrm>
            <a:off x="500063" y="5165725"/>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offices</a:t>
            </a:r>
            <a:br>
              <a:rPr lang="en-US" sz="1400" b="1" smtClean="0">
                <a:solidFill>
                  <a:srgbClr val="005EA7"/>
                </a:solidFill>
                <a:cs typeface="Arial" pitchFamily="34" charset="0"/>
                <a:sym typeface="Symbol" pitchFamily="18" charset="2"/>
              </a:rPr>
            </a:br>
            <a:r>
              <a:rPr lang="en-US" sz="1400" b="1" smtClean="0">
                <a:solidFill>
                  <a:srgbClr val="005EA7"/>
                </a:solidFill>
                <a:cs typeface="Arial" pitchFamily="34" charset="0"/>
                <a:sym typeface="Symbol" pitchFamily="18" charset="2"/>
              </a:rPr>
              <a:t>in Europe</a:t>
            </a:r>
          </a:p>
        </p:txBody>
      </p:sp>
      <p:sp>
        <p:nvSpPr>
          <p:cNvPr id="25"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Who is ALCIMED?</a:t>
            </a:r>
            <a:endParaRPr lang="en-US" sz="1400" i="1" smtClean="0">
              <a:solidFill>
                <a:srgbClr val="FFFFFF"/>
              </a:solidFill>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3_Diapositive table des annexes (1)">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87425" y="1125538"/>
            <a:ext cx="7167563" cy="4967287"/>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58888" y="1341438"/>
            <a:ext cx="0" cy="4608512"/>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3_Diapositive table des annexes (2)">
    <p:spTree>
      <p:nvGrpSpPr>
        <p:cNvPr id="1" name=""/>
        <p:cNvGrpSpPr/>
        <p:nvPr/>
      </p:nvGrpSpPr>
      <p:grpSpPr>
        <a:xfrm>
          <a:off x="0" y="0"/>
          <a:ext cx="0" cy="0"/>
          <a:chOff x="0" y="0"/>
          <a:chExt cx="0" cy="0"/>
        </a:xfrm>
      </p:grpSpPr>
      <p:sp>
        <p:nvSpPr>
          <p:cNvPr id="2" name="Rectangle 5"/>
          <p:cNvSpPr>
            <a:spLocks noChangeArrowheads="1"/>
          </p:cNvSpPr>
          <p:nvPr userDrawn="1"/>
        </p:nvSpPr>
        <p:spPr bwMode="auto">
          <a:xfrm>
            <a:off x="987425" y="1189038"/>
            <a:ext cx="7167563" cy="47625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3_Diapositive liste de contacts">
    <p:spTree>
      <p:nvGrpSpPr>
        <p:cNvPr id="1" name=""/>
        <p:cNvGrpSpPr/>
        <p:nvPr/>
      </p:nvGrpSpPr>
      <p:grpSpPr>
        <a:xfrm>
          <a:off x="0" y="0"/>
          <a:ext cx="0" cy="0"/>
          <a:chOff x="0" y="0"/>
          <a:chExt cx="0" cy="0"/>
        </a:xfrm>
      </p:grpSpPr>
      <p:sp>
        <p:nvSpPr>
          <p:cNvPr id="27" name="Rectangle 63"/>
          <p:cNvSpPr>
            <a:spLocks noChangeArrowheads="1"/>
          </p:cNvSpPr>
          <p:nvPr userDrawn="1"/>
        </p:nvSpPr>
        <p:spPr bwMode="auto">
          <a:xfrm>
            <a:off x="423863" y="1260475"/>
            <a:ext cx="1728787"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Affiliation</a:t>
            </a:r>
          </a:p>
        </p:txBody>
      </p:sp>
      <p:sp>
        <p:nvSpPr>
          <p:cNvPr id="28" name="Rectangle 105"/>
          <p:cNvSpPr>
            <a:spLocks noChangeArrowheads="1"/>
          </p:cNvSpPr>
          <p:nvPr userDrawn="1"/>
        </p:nvSpPr>
        <p:spPr bwMode="auto">
          <a:xfrm>
            <a:off x="2268538" y="1260475"/>
            <a:ext cx="1727200"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Name</a:t>
            </a:r>
          </a:p>
        </p:txBody>
      </p:sp>
      <p:sp>
        <p:nvSpPr>
          <p:cNvPr id="29" name="Rectangle 106"/>
          <p:cNvSpPr>
            <a:spLocks noChangeArrowheads="1"/>
          </p:cNvSpPr>
          <p:nvPr userDrawn="1"/>
        </p:nvSpPr>
        <p:spPr bwMode="auto">
          <a:xfrm>
            <a:off x="4103688" y="1260475"/>
            <a:ext cx="4608512"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Position</a:t>
            </a:r>
          </a:p>
        </p:txBody>
      </p:sp>
      <p:sp>
        <p:nvSpPr>
          <p:cNvPr id="30" name="ZoneTexte 32"/>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contact list</a:t>
            </a:r>
          </a:p>
        </p:txBody>
      </p:sp>
      <p:sp>
        <p:nvSpPr>
          <p:cNvPr id="86" name="Espace réservé du texte 32"/>
          <p:cNvSpPr>
            <a:spLocks noGrp="1"/>
          </p:cNvSpPr>
          <p:nvPr>
            <p:ph type="body" sz="quarter" idx="10"/>
          </p:nvPr>
        </p:nvSpPr>
        <p:spPr>
          <a:xfrm>
            <a:off x="424633"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0" name="Espace réservé du texte 32"/>
          <p:cNvSpPr>
            <a:spLocks noGrp="1"/>
          </p:cNvSpPr>
          <p:nvPr>
            <p:ph type="body" sz="quarter" idx="26"/>
          </p:nvPr>
        </p:nvSpPr>
        <p:spPr>
          <a:xfrm>
            <a:off x="2268000"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1" name="Espace réservé du texte 32"/>
          <p:cNvSpPr>
            <a:spLocks noGrp="1"/>
          </p:cNvSpPr>
          <p:nvPr>
            <p:ph type="body" sz="quarter" idx="27"/>
          </p:nvPr>
        </p:nvSpPr>
        <p:spPr>
          <a:xfrm>
            <a:off x="4104000" y="1791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baseline="0">
                <a:solidFill>
                  <a:schemeClr val="bg1"/>
                </a:solidFill>
              </a:defRPr>
            </a:lvl1pPr>
          </a:lstStyle>
          <a:p>
            <a:pPr lvl="0"/>
            <a:r>
              <a:rPr lang="de-DE" noProof="0" smtClean="0"/>
              <a:t>Textmasterformate durch Klicken bearbeiten</a:t>
            </a:r>
          </a:p>
        </p:txBody>
      </p:sp>
      <p:sp>
        <p:nvSpPr>
          <p:cNvPr id="31" name="Espace réservé du texte 32"/>
          <p:cNvSpPr>
            <a:spLocks noGrp="1"/>
          </p:cNvSpPr>
          <p:nvPr>
            <p:ph type="body" sz="quarter" idx="49"/>
          </p:nvPr>
        </p:nvSpPr>
        <p:spPr>
          <a:xfrm>
            <a:off x="424633"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2" name="Espace réservé du texte 32"/>
          <p:cNvSpPr>
            <a:spLocks noGrp="1"/>
          </p:cNvSpPr>
          <p:nvPr>
            <p:ph type="body" sz="quarter" idx="50"/>
          </p:nvPr>
        </p:nvSpPr>
        <p:spPr>
          <a:xfrm>
            <a:off x="2268000"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5" name="Espace réservé du texte 32"/>
          <p:cNvSpPr>
            <a:spLocks noGrp="1"/>
          </p:cNvSpPr>
          <p:nvPr>
            <p:ph type="body" sz="quarter" idx="51"/>
          </p:nvPr>
        </p:nvSpPr>
        <p:spPr>
          <a:xfrm>
            <a:off x="4104000" y="5508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2"/>
          <p:cNvSpPr>
            <a:spLocks noGrp="1"/>
          </p:cNvSpPr>
          <p:nvPr>
            <p:ph type="body" sz="quarter" idx="52"/>
          </p:nvPr>
        </p:nvSpPr>
        <p:spPr>
          <a:xfrm>
            <a:off x="424633"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2"/>
          <p:cNvSpPr>
            <a:spLocks noGrp="1"/>
          </p:cNvSpPr>
          <p:nvPr>
            <p:ph type="body" sz="quarter" idx="53"/>
          </p:nvPr>
        </p:nvSpPr>
        <p:spPr>
          <a:xfrm>
            <a:off x="2268000"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8" name="Espace réservé du texte 32"/>
          <p:cNvSpPr>
            <a:spLocks noGrp="1"/>
          </p:cNvSpPr>
          <p:nvPr>
            <p:ph type="body" sz="quarter" idx="54"/>
          </p:nvPr>
        </p:nvSpPr>
        <p:spPr>
          <a:xfrm>
            <a:off x="4104000" y="2322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9" name="Espace réservé du texte 32"/>
          <p:cNvSpPr>
            <a:spLocks noGrp="1"/>
          </p:cNvSpPr>
          <p:nvPr>
            <p:ph type="body" sz="quarter" idx="55"/>
          </p:nvPr>
        </p:nvSpPr>
        <p:spPr>
          <a:xfrm>
            <a:off x="424633"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0" name="Espace réservé du texte 32"/>
          <p:cNvSpPr>
            <a:spLocks noGrp="1"/>
          </p:cNvSpPr>
          <p:nvPr>
            <p:ph type="body" sz="quarter" idx="56"/>
          </p:nvPr>
        </p:nvSpPr>
        <p:spPr>
          <a:xfrm>
            <a:off x="2268000"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1" name="Espace réservé du texte 32"/>
          <p:cNvSpPr>
            <a:spLocks noGrp="1"/>
          </p:cNvSpPr>
          <p:nvPr>
            <p:ph type="body" sz="quarter" idx="57"/>
          </p:nvPr>
        </p:nvSpPr>
        <p:spPr>
          <a:xfrm>
            <a:off x="4104000" y="2853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2" name="Espace réservé du texte 32"/>
          <p:cNvSpPr>
            <a:spLocks noGrp="1"/>
          </p:cNvSpPr>
          <p:nvPr>
            <p:ph type="body" sz="quarter" idx="58"/>
          </p:nvPr>
        </p:nvSpPr>
        <p:spPr>
          <a:xfrm>
            <a:off x="424633"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2"/>
          <p:cNvSpPr>
            <a:spLocks noGrp="1"/>
          </p:cNvSpPr>
          <p:nvPr>
            <p:ph type="body" sz="quarter" idx="59"/>
          </p:nvPr>
        </p:nvSpPr>
        <p:spPr>
          <a:xfrm>
            <a:off x="2268000"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4" name="Espace réservé du texte 32"/>
          <p:cNvSpPr>
            <a:spLocks noGrp="1"/>
          </p:cNvSpPr>
          <p:nvPr>
            <p:ph type="body" sz="quarter" idx="60"/>
          </p:nvPr>
        </p:nvSpPr>
        <p:spPr>
          <a:xfrm>
            <a:off x="4104000" y="3384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5" name="Espace réservé du texte 32"/>
          <p:cNvSpPr>
            <a:spLocks noGrp="1"/>
          </p:cNvSpPr>
          <p:nvPr>
            <p:ph type="body" sz="quarter" idx="61"/>
          </p:nvPr>
        </p:nvSpPr>
        <p:spPr>
          <a:xfrm>
            <a:off x="424633"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6" name="Espace réservé du texte 32"/>
          <p:cNvSpPr>
            <a:spLocks noGrp="1"/>
          </p:cNvSpPr>
          <p:nvPr>
            <p:ph type="body" sz="quarter" idx="62"/>
          </p:nvPr>
        </p:nvSpPr>
        <p:spPr>
          <a:xfrm>
            <a:off x="2268000"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7" name="Espace réservé du texte 32"/>
          <p:cNvSpPr>
            <a:spLocks noGrp="1"/>
          </p:cNvSpPr>
          <p:nvPr>
            <p:ph type="body" sz="quarter" idx="63"/>
          </p:nvPr>
        </p:nvSpPr>
        <p:spPr>
          <a:xfrm>
            <a:off x="4104000" y="3915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2"/>
          <p:cNvSpPr>
            <a:spLocks noGrp="1"/>
          </p:cNvSpPr>
          <p:nvPr>
            <p:ph type="body" sz="quarter" idx="64"/>
          </p:nvPr>
        </p:nvSpPr>
        <p:spPr>
          <a:xfrm>
            <a:off x="424633"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9" name="Espace réservé du texte 32"/>
          <p:cNvSpPr>
            <a:spLocks noGrp="1"/>
          </p:cNvSpPr>
          <p:nvPr>
            <p:ph type="body" sz="quarter" idx="65"/>
          </p:nvPr>
        </p:nvSpPr>
        <p:spPr>
          <a:xfrm>
            <a:off x="2268000"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0" name="Espace réservé du texte 32"/>
          <p:cNvSpPr>
            <a:spLocks noGrp="1"/>
          </p:cNvSpPr>
          <p:nvPr>
            <p:ph type="body" sz="quarter" idx="66"/>
          </p:nvPr>
        </p:nvSpPr>
        <p:spPr>
          <a:xfrm>
            <a:off x="4104000" y="4446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1" name="Espace réservé du texte 32"/>
          <p:cNvSpPr>
            <a:spLocks noGrp="1"/>
          </p:cNvSpPr>
          <p:nvPr>
            <p:ph type="body" sz="quarter" idx="67"/>
          </p:nvPr>
        </p:nvSpPr>
        <p:spPr>
          <a:xfrm>
            <a:off x="424633"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2" name="Espace réservé du texte 32"/>
          <p:cNvSpPr>
            <a:spLocks noGrp="1"/>
          </p:cNvSpPr>
          <p:nvPr>
            <p:ph type="body" sz="quarter" idx="68"/>
          </p:nvPr>
        </p:nvSpPr>
        <p:spPr>
          <a:xfrm>
            <a:off x="2268000"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3" name="Espace réservé du texte 32"/>
          <p:cNvSpPr>
            <a:spLocks noGrp="1"/>
          </p:cNvSpPr>
          <p:nvPr>
            <p:ph type="body" sz="quarter" idx="69"/>
          </p:nvPr>
        </p:nvSpPr>
        <p:spPr>
          <a:xfrm>
            <a:off x="4104000" y="4977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3_Diapositive vierge">
    <p:spTree>
      <p:nvGrpSpPr>
        <p:cNvPr id="1" name=""/>
        <p:cNvGrpSpPr/>
        <p:nvPr/>
      </p:nvGrpSpPr>
      <p:grpSpPr>
        <a:xfrm>
          <a:off x="0" y="0"/>
          <a:ext cx="0" cy="0"/>
          <a:chOff x="0" y="0"/>
          <a:chExt cx="0" cy="0"/>
        </a:xfrm>
      </p:grpSpPr>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4_Diapositive de titre">
    <p:spTree>
      <p:nvGrpSpPr>
        <p:cNvPr id="1" name=""/>
        <p:cNvGrpSpPr/>
        <p:nvPr/>
      </p:nvGrpSpPr>
      <p:grpSpPr>
        <a:xfrm>
          <a:off x="0" y="0"/>
          <a:ext cx="0" cy="0"/>
          <a:chOff x="0" y="0"/>
          <a:chExt cx="0" cy="0"/>
        </a:xfrm>
      </p:grpSpPr>
      <p:sp>
        <p:nvSpPr>
          <p:cNvPr id="6" name="Rectangle 7"/>
          <p:cNvSpPr>
            <a:spLocks noChangeArrowheads="1"/>
          </p:cNvSpPr>
          <p:nvPr userDrawn="1"/>
        </p:nvSpPr>
        <p:spPr bwMode="gray">
          <a:xfrm>
            <a:off x="0" y="5715000"/>
            <a:ext cx="9144000" cy="1143000"/>
          </a:xfrm>
          <a:prstGeom prst="rect">
            <a:avLst/>
          </a:prstGeom>
          <a:solidFill>
            <a:srgbClr val="195FA7"/>
          </a:soli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000000"/>
              </a:solidFill>
            </a:endParaRPr>
          </a:p>
        </p:txBody>
      </p:sp>
      <p:pic>
        <p:nvPicPr>
          <p:cNvPr id="7" name="Image 7" descr="AlcimedFondBleu.jpg"/>
          <p:cNvPicPr>
            <a:picLocks noChangeAspect="1"/>
          </p:cNvPicPr>
          <p:nvPr userDrawn="1"/>
        </p:nvPicPr>
        <p:blipFill>
          <a:blip r:embed="rId2" cstate="print"/>
          <a:srcRect/>
          <a:stretch>
            <a:fillRect/>
          </a:stretch>
        </p:blipFill>
        <p:spPr bwMode="auto">
          <a:xfrm>
            <a:off x="5510213" y="5857875"/>
            <a:ext cx="3633787" cy="727075"/>
          </a:xfrm>
          <a:prstGeom prst="rect">
            <a:avLst/>
          </a:prstGeom>
          <a:noFill/>
          <a:ln w="9525">
            <a:noFill/>
            <a:miter lim="800000"/>
            <a:headEnd/>
            <a:tailEnd/>
          </a:ln>
        </p:spPr>
      </p:pic>
      <p:sp>
        <p:nvSpPr>
          <p:cNvPr id="16" name="Espace réservé pour une image  15"/>
          <p:cNvSpPr>
            <a:spLocks noGrp="1"/>
          </p:cNvSpPr>
          <p:nvPr>
            <p:ph type="pic" sz="quarter" idx="11"/>
          </p:nvPr>
        </p:nvSpPr>
        <p:spPr>
          <a:xfrm>
            <a:off x="6593766" y="2500313"/>
            <a:ext cx="2286000" cy="2571750"/>
          </a:xfrm>
          <a:prstGeom prst="rect">
            <a:avLst/>
          </a:prstGeom>
          <a:noFill/>
          <a:ln>
            <a:noFill/>
          </a:ln>
        </p:spPr>
        <p:txBody>
          <a:bodyPr anchor="ctr"/>
          <a:lstStyle>
            <a:lvl1pPr marL="0" indent="0" algn="ctr">
              <a:lnSpc>
                <a:spcPct val="100000"/>
              </a:lnSpc>
              <a:defRPr/>
            </a:lvl1pPr>
          </a:lstStyle>
          <a:p>
            <a:pPr lvl="0"/>
            <a:r>
              <a:rPr lang="de-DE" noProof="0" smtClean="0"/>
              <a:t>Bild durch Klicken auf Symbol hinzufügen</a:t>
            </a:r>
            <a:endParaRPr lang="en-US" noProof="0"/>
          </a:p>
        </p:txBody>
      </p:sp>
      <p:sp>
        <p:nvSpPr>
          <p:cNvPr id="11" name="Espace réservé du texte 10"/>
          <p:cNvSpPr>
            <a:spLocks noGrp="1"/>
          </p:cNvSpPr>
          <p:nvPr>
            <p:ph type="body" sz="quarter" idx="10"/>
          </p:nvPr>
        </p:nvSpPr>
        <p:spPr>
          <a:xfrm>
            <a:off x="3009901" y="393700"/>
            <a:ext cx="5786437" cy="428625"/>
          </a:xfrm>
          <a:prstGeom prst="rect">
            <a:avLst/>
          </a:prstGeom>
        </p:spPr>
        <p:txBody>
          <a:bodyPr anchor="ctr"/>
          <a:lstStyle>
            <a:lvl1pPr marL="0" indent="0" algn="r">
              <a:lnSpc>
                <a:spcPct val="100000"/>
              </a:lnSpc>
              <a:defRPr baseline="0"/>
            </a:lvl1pPr>
          </a:lstStyle>
          <a:p>
            <a:pPr lvl="0"/>
            <a:r>
              <a:rPr lang="de-DE" noProof="0" smtClean="0"/>
              <a:t>Textmasterformate durch Klicken bearbeiten</a:t>
            </a:r>
          </a:p>
        </p:txBody>
      </p:sp>
      <p:sp>
        <p:nvSpPr>
          <p:cNvPr id="3074" name="Rectangle 2"/>
          <p:cNvSpPr>
            <a:spLocks noGrp="1" noChangeArrowheads="1"/>
          </p:cNvSpPr>
          <p:nvPr>
            <p:ph type="ctrTitle"/>
          </p:nvPr>
        </p:nvSpPr>
        <p:spPr>
          <a:xfrm>
            <a:off x="892175" y="4300199"/>
            <a:ext cx="5584825" cy="450850"/>
          </a:xfrm>
          <a:prstGeom prst="rect">
            <a:avLst/>
          </a:prstGeom>
        </p:spPr>
        <p:txBody>
          <a:bodyPr vert="horz" wrap="square" anchor="ctr" anchorCtr="0"/>
          <a:lstStyle>
            <a:lvl1pPr algn="r">
              <a:defRPr sz="1800" b="0">
                <a:solidFill>
                  <a:srgbClr val="005EA7"/>
                </a:solidFill>
              </a:defRPr>
            </a:lvl1pPr>
          </a:lstStyle>
          <a:p>
            <a:r>
              <a:rPr lang="de-DE" noProof="0" smtClean="0"/>
              <a:t>Titelmasterformat durch Klicken bearbeiten</a:t>
            </a:r>
            <a:endParaRPr lang="en-US" noProof="0"/>
          </a:p>
        </p:txBody>
      </p:sp>
      <p:sp>
        <p:nvSpPr>
          <p:cNvPr id="3082" name="Rectangle 10"/>
          <p:cNvSpPr>
            <a:spLocks noGrp="1" noChangeArrowheads="1"/>
          </p:cNvSpPr>
          <p:nvPr>
            <p:ph type="subTitle" sz="quarter" idx="1"/>
          </p:nvPr>
        </p:nvSpPr>
        <p:spPr>
          <a:xfrm>
            <a:off x="892175" y="2868754"/>
            <a:ext cx="5584825" cy="1260000"/>
          </a:xfrm>
          <a:prstGeom prst="rect">
            <a:avLst/>
          </a:prstGeom>
        </p:spPr>
        <p:txBody>
          <a:bodyPr vert="horz" wrap="square" anchor="ctr" anchorCtr="0"/>
          <a:lstStyle>
            <a:lvl1pPr marL="0" indent="0" algn="r">
              <a:lnSpc>
                <a:spcPct val="100000"/>
              </a:lnSpc>
              <a:defRPr sz="2400"/>
            </a:lvl1pPr>
          </a:lstStyle>
          <a:p>
            <a:r>
              <a:rPr lang="de-DE" noProof="0" smtClean="0"/>
              <a:t>Formatvorlage des Untertitelmasters durch Klicken bearbeiten</a:t>
            </a:r>
            <a:endParaRPr lang="en-US" noProof="0" dirty="0"/>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4_Diapositive confidentialité">
    <p:spTree>
      <p:nvGrpSpPr>
        <p:cNvPr id="1" name=""/>
        <p:cNvGrpSpPr/>
        <p:nvPr/>
      </p:nvGrpSpPr>
      <p:grpSpPr>
        <a:xfrm>
          <a:off x="0" y="0"/>
          <a:ext cx="0" cy="0"/>
          <a:chOff x="0" y="0"/>
          <a:chExt cx="0" cy="0"/>
        </a:xfrm>
      </p:grpSpPr>
      <p:sp>
        <p:nvSpPr>
          <p:cNvPr id="2" name="Rectangle 9"/>
          <p:cNvSpPr>
            <a:spLocks noChangeArrowheads="1"/>
          </p:cNvSpPr>
          <p:nvPr userDrawn="1"/>
        </p:nvSpPr>
        <p:spPr bwMode="auto">
          <a:xfrm>
            <a:off x="987425" y="2376488"/>
            <a:ext cx="7167563" cy="24003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grpSp>
        <p:nvGrpSpPr>
          <p:cNvPr id="3" name="Groupe 8"/>
          <p:cNvGrpSpPr>
            <a:grpSpLocks/>
          </p:cNvGrpSpPr>
          <p:nvPr userDrawn="1"/>
        </p:nvGrpSpPr>
        <p:grpSpPr bwMode="auto">
          <a:xfrm>
            <a:off x="1320800" y="3122613"/>
            <a:ext cx="971550" cy="909637"/>
            <a:chOff x="1320091" y="3122299"/>
            <a:chExt cx="971810" cy="909874"/>
          </a:xfrm>
        </p:grpSpPr>
        <p:sp>
          <p:nvSpPr>
            <p:cNvPr id="4" name="Freeform 20"/>
            <p:cNvSpPr>
              <a:spLocks/>
            </p:cNvSpPr>
            <p:nvPr/>
          </p:nvSpPr>
          <p:spPr bwMode="black">
            <a:xfrm>
              <a:off x="1320091" y="3122299"/>
              <a:ext cx="971810" cy="909874"/>
            </a:xfrm>
            <a:custGeom>
              <a:avLst/>
              <a:gdLst>
                <a:gd name="T0" fmla="*/ 452857 w 2970"/>
                <a:gd name="T1" fmla="*/ 26761 h 2278"/>
                <a:gd name="T2" fmla="*/ 455802 w 2970"/>
                <a:gd name="T3" fmla="*/ 21968 h 2278"/>
                <a:gd name="T4" fmla="*/ 458092 w 2970"/>
                <a:gd name="T5" fmla="*/ 18373 h 2278"/>
                <a:gd name="T6" fmla="*/ 461037 w 2970"/>
                <a:gd name="T7" fmla="*/ 15178 h 2278"/>
                <a:gd name="T8" fmla="*/ 464964 w 2970"/>
                <a:gd name="T9" fmla="*/ 10784 h 2278"/>
                <a:gd name="T10" fmla="*/ 470199 w 2970"/>
                <a:gd name="T11" fmla="*/ 6391 h 2278"/>
                <a:gd name="T12" fmla="*/ 475434 w 2970"/>
                <a:gd name="T13" fmla="*/ 3195 h 2278"/>
                <a:gd name="T14" fmla="*/ 480670 w 2970"/>
                <a:gd name="T15" fmla="*/ 1198 h 2278"/>
                <a:gd name="T16" fmla="*/ 485251 w 2970"/>
                <a:gd name="T17" fmla="*/ 0 h 2278"/>
                <a:gd name="T18" fmla="*/ 490159 w 2970"/>
                <a:gd name="T19" fmla="*/ 0 h 2278"/>
                <a:gd name="T20" fmla="*/ 495394 w 2970"/>
                <a:gd name="T21" fmla="*/ 399 h 2278"/>
                <a:gd name="T22" fmla="*/ 499648 w 2970"/>
                <a:gd name="T23" fmla="*/ 2397 h 2278"/>
                <a:gd name="T24" fmla="*/ 504556 w 2970"/>
                <a:gd name="T25" fmla="*/ 4793 h 2278"/>
                <a:gd name="T26" fmla="*/ 508482 w 2970"/>
                <a:gd name="T27" fmla="*/ 7988 h 2278"/>
                <a:gd name="T28" fmla="*/ 512736 w 2970"/>
                <a:gd name="T29" fmla="*/ 11583 h 2278"/>
                <a:gd name="T30" fmla="*/ 515681 w 2970"/>
                <a:gd name="T31" fmla="*/ 15577 h 2278"/>
                <a:gd name="T32" fmla="*/ 518626 w 2970"/>
                <a:gd name="T33" fmla="*/ 19971 h 2278"/>
                <a:gd name="T34" fmla="*/ 521244 w 2970"/>
                <a:gd name="T35" fmla="*/ 23965 h 2278"/>
                <a:gd name="T36" fmla="*/ 970501 w 2970"/>
                <a:gd name="T37" fmla="*/ 853955 h 2278"/>
                <a:gd name="T38" fmla="*/ 970828 w 2970"/>
                <a:gd name="T39" fmla="*/ 855553 h 2278"/>
                <a:gd name="T40" fmla="*/ 971483 w 2970"/>
                <a:gd name="T41" fmla="*/ 860746 h 2278"/>
                <a:gd name="T42" fmla="*/ 971483 w 2970"/>
                <a:gd name="T43" fmla="*/ 864740 h 2278"/>
                <a:gd name="T44" fmla="*/ 971810 w 2970"/>
                <a:gd name="T45" fmla="*/ 868734 h 2278"/>
                <a:gd name="T46" fmla="*/ 971483 w 2970"/>
                <a:gd name="T47" fmla="*/ 873128 h 2278"/>
                <a:gd name="T48" fmla="*/ 971156 w 2970"/>
                <a:gd name="T49" fmla="*/ 877921 h 2278"/>
                <a:gd name="T50" fmla="*/ 970174 w 2970"/>
                <a:gd name="T51" fmla="*/ 882714 h 2278"/>
                <a:gd name="T52" fmla="*/ 968538 w 2970"/>
                <a:gd name="T53" fmla="*/ 887507 h 2278"/>
                <a:gd name="T54" fmla="*/ 965920 w 2970"/>
                <a:gd name="T55" fmla="*/ 891900 h 2278"/>
                <a:gd name="T56" fmla="*/ 962648 w 2970"/>
                <a:gd name="T57" fmla="*/ 896294 h 2278"/>
                <a:gd name="T58" fmla="*/ 958394 w 2970"/>
                <a:gd name="T59" fmla="*/ 900288 h 2278"/>
                <a:gd name="T60" fmla="*/ 953814 w 2970"/>
                <a:gd name="T61" fmla="*/ 904282 h 2278"/>
                <a:gd name="T62" fmla="*/ 946942 w 2970"/>
                <a:gd name="T63" fmla="*/ 906679 h 2278"/>
                <a:gd name="T64" fmla="*/ 939744 w 2970"/>
                <a:gd name="T65" fmla="*/ 909874 h 2278"/>
                <a:gd name="T66" fmla="*/ 26831 w 2970"/>
                <a:gd name="T67" fmla="*/ 909075 h 2278"/>
                <a:gd name="T68" fmla="*/ 23232 w 2970"/>
                <a:gd name="T69" fmla="*/ 907477 h 2278"/>
                <a:gd name="T70" fmla="*/ 17669 w 2970"/>
                <a:gd name="T71" fmla="*/ 904682 h 2278"/>
                <a:gd name="T72" fmla="*/ 12107 w 2970"/>
                <a:gd name="T73" fmla="*/ 899889 h 2278"/>
                <a:gd name="T74" fmla="*/ 7853 w 2970"/>
                <a:gd name="T75" fmla="*/ 895495 h 2278"/>
                <a:gd name="T76" fmla="*/ 4908 w 2970"/>
                <a:gd name="T77" fmla="*/ 891101 h 2278"/>
                <a:gd name="T78" fmla="*/ 2618 w 2970"/>
                <a:gd name="T79" fmla="*/ 886708 h 2278"/>
                <a:gd name="T80" fmla="*/ 982 w 2970"/>
                <a:gd name="T81" fmla="*/ 881116 h 2278"/>
                <a:gd name="T82" fmla="*/ 0 w 2970"/>
                <a:gd name="T83" fmla="*/ 875524 h 2278"/>
                <a:gd name="T84" fmla="*/ 0 w 2970"/>
                <a:gd name="T85" fmla="*/ 868734 h 2278"/>
                <a:gd name="T86" fmla="*/ 982 w 2970"/>
                <a:gd name="T87" fmla="*/ 860746 h 2278"/>
                <a:gd name="T88" fmla="*/ 2290 w 2970"/>
                <a:gd name="T89" fmla="*/ 854754 h 2278"/>
                <a:gd name="T90" fmla="*/ 3927 w 2970"/>
                <a:gd name="T91" fmla="*/ 850760 h 2278"/>
                <a:gd name="T92" fmla="*/ 451548 w 2970"/>
                <a:gd name="T93" fmla="*/ 29158 h 22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970" h="2278">
                  <a:moveTo>
                    <a:pt x="1380" y="73"/>
                  </a:moveTo>
                  <a:lnTo>
                    <a:pt x="1384" y="67"/>
                  </a:lnTo>
                  <a:lnTo>
                    <a:pt x="1388" y="61"/>
                  </a:lnTo>
                  <a:lnTo>
                    <a:pt x="1393" y="55"/>
                  </a:lnTo>
                  <a:lnTo>
                    <a:pt x="1396" y="51"/>
                  </a:lnTo>
                  <a:lnTo>
                    <a:pt x="1400" y="46"/>
                  </a:lnTo>
                  <a:lnTo>
                    <a:pt x="1404" y="42"/>
                  </a:lnTo>
                  <a:lnTo>
                    <a:pt x="1409" y="38"/>
                  </a:lnTo>
                  <a:lnTo>
                    <a:pt x="1413" y="35"/>
                  </a:lnTo>
                  <a:lnTo>
                    <a:pt x="1421" y="27"/>
                  </a:lnTo>
                  <a:lnTo>
                    <a:pt x="1429" y="22"/>
                  </a:lnTo>
                  <a:lnTo>
                    <a:pt x="1437" y="16"/>
                  </a:lnTo>
                  <a:lnTo>
                    <a:pt x="1446" y="13"/>
                  </a:lnTo>
                  <a:lnTo>
                    <a:pt x="1453" y="8"/>
                  </a:lnTo>
                  <a:lnTo>
                    <a:pt x="1461" y="6"/>
                  </a:lnTo>
                  <a:lnTo>
                    <a:pt x="1469" y="3"/>
                  </a:lnTo>
                  <a:lnTo>
                    <a:pt x="1476" y="2"/>
                  </a:lnTo>
                  <a:lnTo>
                    <a:pt x="1483" y="0"/>
                  </a:lnTo>
                  <a:lnTo>
                    <a:pt x="1491" y="0"/>
                  </a:lnTo>
                  <a:lnTo>
                    <a:pt x="1498" y="0"/>
                  </a:lnTo>
                  <a:lnTo>
                    <a:pt x="1506" y="1"/>
                  </a:lnTo>
                  <a:lnTo>
                    <a:pt x="1514" y="1"/>
                  </a:lnTo>
                  <a:lnTo>
                    <a:pt x="1521" y="3"/>
                  </a:lnTo>
                  <a:lnTo>
                    <a:pt x="1527" y="6"/>
                  </a:lnTo>
                  <a:lnTo>
                    <a:pt x="1535" y="9"/>
                  </a:lnTo>
                  <a:lnTo>
                    <a:pt x="1542" y="12"/>
                  </a:lnTo>
                  <a:lnTo>
                    <a:pt x="1548" y="16"/>
                  </a:lnTo>
                  <a:lnTo>
                    <a:pt x="1554" y="20"/>
                  </a:lnTo>
                  <a:lnTo>
                    <a:pt x="1562" y="26"/>
                  </a:lnTo>
                  <a:lnTo>
                    <a:pt x="1567" y="29"/>
                  </a:lnTo>
                  <a:lnTo>
                    <a:pt x="1573" y="34"/>
                  </a:lnTo>
                  <a:lnTo>
                    <a:pt x="1576" y="39"/>
                  </a:lnTo>
                  <a:lnTo>
                    <a:pt x="1582" y="45"/>
                  </a:lnTo>
                  <a:lnTo>
                    <a:pt x="1585" y="50"/>
                  </a:lnTo>
                  <a:lnTo>
                    <a:pt x="1590" y="54"/>
                  </a:lnTo>
                  <a:lnTo>
                    <a:pt x="1593" y="60"/>
                  </a:lnTo>
                  <a:lnTo>
                    <a:pt x="1598" y="66"/>
                  </a:lnTo>
                  <a:lnTo>
                    <a:pt x="2966" y="2138"/>
                  </a:lnTo>
                  <a:lnTo>
                    <a:pt x="2967" y="2142"/>
                  </a:lnTo>
                  <a:lnTo>
                    <a:pt x="2967" y="2148"/>
                  </a:lnTo>
                  <a:lnTo>
                    <a:pt x="2969" y="2155"/>
                  </a:lnTo>
                  <a:lnTo>
                    <a:pt x="2969" y="2159"/>
                  </a:lnTo>
                  <a:lnTo>
                    <a:pt x="2969" y="2165"/>
                  </a:lnTo>
                  <a:lnTo>
                    <a:pt x="2969" y="2170"/>
                  </a:lnTo>
                  <a:lnTo>
                    <a:pt x="2970" y="2175"/>
                  </a:lnTo>
                  <a:lnTo>
                    <a:pt x="2969" y="2180"/>
                  </a:lnTo>
                  <a:lnTo>
                    <a:pt x="2969" y="2186"/>
                  </a:lnTo>
                  <a:lnTo>
                    <a:pt x="2968" y="2192"/>
                  </a:lnTo>
                  <a:lnTo>
                    <a:pt x="2968" y="2198"/>
                  </a:lnTo>
                  <a:lnTo>
                    <a:pt x="2966" y="2204"/>
                  </a:lnTo>
                  <a:lnTo>
                    <a:pt x="2965" y="2210"/>
                  </a:lnTo>
                  <a:lnTo>
                    <a:pt x="2962" y="2216"/>
                  </a:lnTo>
                  <a:lnTo>
                    <a:pt x="2960" y="2222"/>
                  </a:lnTo>
                  <a:lnTo>
                    <a:pt x="2956" y="2227"/>
                  </a:lnTo>
                  <a:lnTo>
                    <a:pt x="2952" y="2233"/>
                  </a:lnTo>
                  <a:lnTo>
                    <a:pt x="2946" y="2239"/>
                  </a:lnTo>
                  <a:lnTo>
                    <a:pt x="2942" y="2244"/>
                  </a:lnTo>
                  <a:lnTo>
                    <a:pt x="2936" y="2249"/>
                  </a:lnTo>
                  <a:lnTo>
                    <a:pt x="2929" y="2254"/>
                  </a:lnTo>
                  <a:lnTo>
                    <a:pt x="2921" y="2259"/>
                  </a:lnTo>
                  <a:lnTo>
                    <a:pt x="2915" y="2264"/>
                  </a:lnTo>
                  <a:lnTo>
                    <a:pt x="2904" y="2267"/>
                  </a:lnTo>
                  <a:lnTo>
                    <a:pt x="2894" y="2270"/>
                  </a:lnTo>
                  <a:lnTo>
                    <a:pt x="2884" y="2274"/>
                  </a:lnTo>
                  <a:lnTo>
                    <a:pt x="2872" y="2278"/>
                  </a:lnTo>
                  <a:lnTo>
                    <a:pt x="84" y="2277"/>
                  </a:lnTo>
                  <a:lnTo>
                    <a:pt x="82" y="2276"/>
                  </a:lnTo>
                  <a:lnTo>
                    <a:pt x="78" y="2275"/>
                  </a:lnTo>
                  <a:lnTo>
                    <a:pt x="71" y="2272"/>
                  </a:lnTo>
                  <a:lnTo>
                    <a:pt x="65" y="2269"/>
                  </a:lnTo>
                  <a:lnTo>
                    <a:pt x="54" y="2265"/>
                  </a:lnTo>
                  <a:lnTo>
                    <a:pt x="46" y="2260"/>
                  </a:lnTo>
                  <a:lnTo>
                    <a:pt x="37" y="2253"/>
                  </a:lnTo>
                  <a:lnTo>
                    <a:pt x="28" y="2246"/>
                  </a:lnTo>
                  <a:lnTo>
                    <a:pt x="24" y="2242"/>
                  </a:lnTo>
                  <a:lnTo>
                    <a:pt x="19" y="2237"/>
                  </a:lnTo>
                  <a:lnTo>
                    <a:pt x="15" y="2231"/>
                  </a:lnTo>
                  <a:lnTo>
                    <a:pt x="11" y="2226"/>
                  </a:lnTo>
                  <a:lnTo>
                    <a:pt x="8" y="2220"/>
                  </a:lnTo>
                  <a:lnTo>
                    <a:pt x="4" y="2213"/>
                  </a:lnTo>
                  <a:lnTo>
                    <a:pt x="3" y="2206"/>
                  </a:lnTo>
                  <a:lnTo>
                    <a:pt x="2" y="2200"/>
                  </a:lnTo>
                  <a:lnTo>
                    <a:pt x="0" y="2192"/>
                  </a:lnTo>
                  <a:lnTo>
                    <a:pt x="0" y="2184"/>
                  </a:lnTo>
                  <a:lnTo>
                    <a:pt x="0" y="2175"/>
                  </a:lnTo>
                  <a:lnTo>
                    <a:pt x="2" y="2167"/>
                  </a:lnTo>
                  <a:lnTo>
                    <a:pt x="3" y="2155"/>
                  </a:lnTo>
                  <a:lnTo>
                    <a:pt x="5" y="2146"/>
                  </a:lnTo>
                  <a:lnTo>
                    <a:pt x="7" y="2140"/>
                  </a:lnTo>
                  <a:lnTo>
                    <a:pt x="9" y="2135"/>
                  </a:lnTo>
                  <a:lnTo>
                    <a:pt x="12" y="2130"/>
                  </a:lnTo>
                  <a:lnTo>
                    <a:pt x="16" y="2126"/>
                  </a:lnTo>
                  <a:lnTo>
                    <a:pt x="1380" y="73"/>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5" name="Freeform 21"/>
            <p:cNvSpPr>
              <a:spLocks/>
            </p:cNvSpPr>
            <p:nvPr/>
          </p:nvSpPr>
          <p:spPr bwMode="auto">
            <a:xfrm>
              <a:off x="1424894" y="3247744"/>
              <a:ext cx="757441" cy="706622"/>
            </a:xfrm>
            <a:custGeom>
              <a:avLst/>
              <a:gdLst>
                <a:gd name="T0" fmla="*/ 346221 w 2319"/>
                <a:gd name="T1" fmla="*/ 35551 h 1769"/>
                <a:gd name="T2" fmla="*/ 336423 w 2319"/>
                <a:gd name="T3" fmla="*/ 53126 h 1769"/>
                <a:gd name="T4" fmla="*/ 321398 w 2319"/>
                <a:gd name="T5" fmla="*/ 81487 h 1769"/>
                <a:gd name="T6" fmla="*/ 301147 w 2319"/>
                <a:gd name="T7" fmla="*/ 120234 h 1769"/>
                <a:gd name="T8" fmla="*/ 275997 w 2319"/>
                <a:gd name="T9" fmla="*/ 166569 h 1769"/>
                <a:gd name="T10" fmla="*/ 247581 w 2319"/>
                <a:gd name="T11" fmla="*/ 219696 h 1769"/>
                <a:gd name="T12" fmla="*/ 217532 w 2319"/>
                <a:gd name="T13" fmla="*/ 276417 h 1769"/>
                <a:gd name="T14" fmla="*/ 186176 w 2319"/>
                <a:gd name="T15" fmla="*/ 336334 h 1769"/>
                <a:gd name="T16" fmla="*/ 153187 w 2319"/>
                <a:gd name="T17" fmla="*/ 396252 h 1769"/>
                <a:gd name="T18" fmla="*/ 122484 w 2319"/>
                <a:gd name="T19" fmla="*/ 454171 h 1769"/>
                <a:gd name="T20" fmla="*/ 92761 w 2319"/>
                <a:gd name="T21" fmla="*/ 509295 h 1769"/>
                <a:gd name="T22" fmla="*/ 65978 w 2319"/>
                <a:gd name="T23" fmla="*/ 559625 h 1769"/>
                <a:gd name="T24" fmla="*/ 42788 w 2319"/>
                <a:gd name="T25" fmla="*/ 602766 h 1769"/>
                <a:gd name="T26" fmla="*/ 24170 w 2319"/>
                <a:gd name="T27" fmla="*/ 637518 h 1769"/>
                <a:gd name="T28" fmla="*/ 12085 w 2319"/>
                <a:gd name="T29" fmla="*/ 661085 h 1769"/>
                <a:gd name="T30" fmla="*/ 6206 w 2319"/>
                <a:gd name="T31" fmla="*/ 672270 h 1769"/>
                <a:gd name="T32" fmla="*/ 2286 w 2319"/>
                <a:gd name="T33" fmla="*/ 679859 h 1769"/>
                <a:gd name="T34" fmla="*/ 0 w 2319"/>
                <a:gd name="T35" fmla="*/ 691842 h 1769"/>
                <a:gd name="T36" fmla="*/ 4899 w 2319"/>
                <a:gd name="T37" fmla="*/ 700630 h 1769"/>
                <a:gd name="T38" fmla="*/ 15025 w 2319"/>
                <a:gd name="T39" fmla="*/ 705024 h 1769"/>
                <a:gd name="T40" fmla="*/ 24170 w 2319"/>
                <a:gd name="T41" fmla="*/ 705823 h 1769"/>
                <a:gd name="T42" fmla="*/ 36255 w 2319"/>
                <a:gd name="T43" fmla="*/ 705823 h 1769"/>
                <a:gd name="T44" fmla="*/ 61405 w 2319"/>
                <a:gd name="T45" fmla="*/ 705823 h 1769"/>
                <a:gd name="T46" fmla="*/ 97334 w 2319"/>
                <a:gd name="T47" fmla="*/ 705823 h 1769"/>
                <a:gd name="T48" fmla="*/ 143388 w 2319"/>
                <a:gd name="T49" fmla="*/ 705823 h 1769"/>
                <a:gd name="T50" fmla="*/ 195974 w 2319"/>
                <a:gd name="T51" fmla="*/ 705823 h 1769"/>
                <a:gd name="T52" fmla="*/ 255093 w 2319"/>
                <a:gd name="T53" fmla="*/ 705823 h 1769"/>
                <a:gd name="T54" fmla="*/ 317479 w 2319"/>
                <a:gd name="T55" fmla="*/ 705823 h 1769"/>
                <a:gd name="T56" fmla="*/ 381497 w 2319"/>
                <a:gd name="T57" fmla="*/ 706223 h 1769"/>
                <a:gd name="T58" fmla="*/ 445188 w 2319"/>
                <a:gd name="T59" fmla="*/ 706223 h 1769"/>
                <a:gd name="T60" fmla="*/ 506594 w 2319"/>
                <a:gd name="T61" fmla="*/ 706223 h 1769"/>
                <a:gd name="T62" fmla="*/ 563753 w 2319"/>
                <a:gd name="T63" fmla="*/ 706223 h 1769"/>
                <a:gd name="T64" fmla="*/ 615360 w 2319"/>
                <a:gd name="T65" fmla="*/ 706223 h 1769"/>
                <a:gd name="T66" fmla="*/ 658474 w 2319"/>
                <a:gd name="T67" fmla="*/ 706223 h 1769"/>
                <a:gd name="T68" fmla="*/ 692116 w 2319"/>
                <a:gd name="T69" fmla="*/ 706223 h 1769"/>
                <a:gd name="T70" fmla="*/ 714000 w 2319"/>
                <a:gd name="T71" fmla="*/ 706223 h 1769"/>
                <a:gd name="T72" fmla="*/ 723472 w 2319"/>
                <a:gd name="T73" fmla="*/ 706223 h 1769"/>
                <a:gd name="T74" fmla="*/ 732944 w 2319"/>
                <a:gd name="T75" fmla="*/ 705424 h 1769"/>
                <a:gd name="T76" fmla="*/ 744376 w 2319"/>
                <a:gd name="T77" fmla="*/ 704225 h 1769"/>
                <a:gd name="T78" fmla="*/ 752215 w 2319"/>
                <a:gd name="T79" fmla="*/ 701030 h 1769"/>
                <a:gd name="T80" fmla="*/ 757441 w 2319"/>
                <a:gd name="T81" fmla="*/ 691842 h 1769"/>
                <a:gd name="T82" fmla="*/ 755155 w 2319"/>
                <a:gd name="T83" fmla="*/ 681457 h 1769"/>
                <a:gd name="T84" fmla="*/ 750255 w 2319"/>
                <a:gd name="T85" fmla="*/ 671071 h 1769"/>
                <a:gd name="T86" fmla="*/ 743723 w 2319"/>
                <a:gd name="T87" fmla="*/ 658688 h 1769"/>
                <a:gd name="T88" fmla="*/ 399134 w 2319"/>
                <a:gd name="T89" fmla="*/ 25964 h 1769"/>
                <a:gd name="T90" fmla="*/ 393582 w 2319"/>
                <a:gd name="T91" fmla="*/ 16377 h 1769"/>
                <a:gd name="T92" fmla="*/ 387049 w 2319"/>
                <a:gd name="T93" fmla="*/ 7190 h 1769"/>
                <a:gd name="T94" fmla="*/ 381170 w 2319"/>
                <a:gd name="T95" fmla="*/ 1198 h 1769"/>
                <a:gd name="T96" fmla="*/ 369738 w 2319"/>
                <a:gd name="T97" fmla="*/ 1598 h 1769"/>
                <a:gd name="T98" fmla="*/ 363206 w 2319"/>
                <a:gd name="T99" fmla="*/ 7989 h 1769"/>
                <a:gd name="T100" fmla="*/ 356673 w 2319"/>
                <a:gd name="T101" fmla="*/ 17576 h 1769"/>
                <a:gd name="T102" fmla="*/ 350794 w 2319"/>
                <a:gd name="T103" fmla="*/ 27961 h 17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19" h="1769">
                  <a:moveTo>
                    <a:pt x="1068" y="81"/>
                  </a:moveTo>
                  <a:lnTo>
                    <a:pt x="1067" y="81"/>
                  </a:lnTo>
                  <a:lnTo>
                    <a:pt x="1065" y="85"/>
                  </a:lnTo>
                  <a:lnTo>
                    <a:pt x="1060" y="89"/>
                  </a:lnTo>
                  <a:lnTo>
                    <a:pt x="1056" y="98"/>
                  </a:lnTo>
                  <a:lnTo>
                    <a:pt x="1049" y="107"/>
                  </a:lnTo>
                  <a:lnTo>
                    <a:pt x="1041" y="118"/>
                  </a:lnTo>
                  <a:lnTo>
                    <a:pt x="1030" y="133"/>
                  </a:lnTo>
                  <a:lnTo>
                    <a:pt x="1023" y="149"/>
                  </a:lnTo>
                  <a:lnTo>
                    <a:pt x="1010" y="165"/>
                  </a:lnTo>
                  <a:lnTo>
                    <a:pt x="999" y="184"/>
                  </a:lnTo>
                  <a:lnTo>
                    <a:pt x="984" y="204"/>
                  </a:lnTo>
                  <a:lnTo>
                    <a:pt x="971" y="226"/>
                  </a:lnTo>
                  <a:lnTo>
                    <a:pt x="954" y="250"/>
                  </a:lnTo>
                  <a:lnTo>
                    <a:pt x="939" y="274"/>
                  </a:lnTo>
                  <a:lnTo>
                    <a:pt x="922" y="301"/>
                  </a:lnTo>
                  <a:lnTo>
                    <a:pt x="904" y="329"/>
                  </a:lnTo>
                  <a:lnTo>
                    <a:pt x="885" y="358"/>
                  </a:lnTo>
                  <a:lnTo>
                    <a:pt x="865" y="387"/>
                  </a:lnTo>
                  <a:lnTo>
                    <a:pt x="845" y="417"/>
                  </a:lnTo>
                  <a:lnTo>
                    <a:pt x="826" y="450"/>
                  </a:lnTo>
                  <a:lnTo>
                    <a:pt x="803" y="482"/>
                  </a:lnTo>
                  <a:lnTo>
                    <a:pt x="781" y="516"/>
                  </a:lnTo>
                  <a:lnTo>
                    <a:pt x="758" y="550"/>
                  </a:lnTo>
                  <a:lnTo>
                    <a:pt x="737" y="585"/>
                  </a:lnTo>
                  <a:lnTo>
                    <a:pt x="713" y="621"/>
                  </a:lnTo>
                  <a:lnTo>
                    <a:pt x="690" y="656"/>
                  </a:lnTo>
                  <a:lnTo>
                    <a:pt x="666" y="692"/>
                  </a:lnTo>
                  <a:lnTo>
                    <a:pt x="642" y="730"/>
                  </a:lnTo>
                  <a:lnTo>
                    <a:pt x="617" y="766"/>
                  </a:lnTo>
                  <a:lnTo>
                    <a:pt x="593" y="804"/>
                  </a:lnTo>
                  <a:lnTo>
                    <a:pt x="570" y="842"/>
                  </a:lnTo>
                  <a:lnTo>
                    <a:pt x="546" y="880"/>
                  </a:lnTo>
                  <a:lnTo>
                    <a:pt x="521" y="917"/>
                  </a:lnTo>
                  <a:lnTo>
                    <a:pt x="496" y="954"/>
                  </a:lnTo>
                  <a:lnTo>
                    <a:pt x="469" y="992"/>
                  </a:lnTo>
                  <a:lnTo>
                    <a:pt x="447" y="1028"/>
                  </a:lnTo>
                  <a:lnTo>
                    <a:pt x="422" y="1065"/>
                  </a:lnTo>
                  <a:lnTo>
                    <a:pt x="398" y="1102"/>
                  </a:lnTo>
                  <a:lnTo>
                    <a:pt x="375" y="1137"/>
                  </a:lnTo>
                  <a:lnTo>
                    <a:pt x="352" y="1174"/>
                  </a:lnTo>
                  <a:lnTo>
                    <a:pt x="328" y="1208"/>
                  </a:lnTo>
                  <a:lnTo>
                    <a:pt x="305" y="1242"/>
                  </a:lnTo>
                  <a:lnTo>
                    <a:pt x="284" y="1275"/>
                  </a:lnTo>
                  <a:lnTo>
                    <a:pt x="263" y="1308"/>
                  </a:lnTo>
                  <a:lnTo>
                    <a:pt x="242" y="1340"/>
                  </a:lnTo>
                  <a:lnTo>
                    <a:pt x="221" y="1372"/>
                  </a:lnTo>
                  <a:lnTo>
                    <a:pt x="202" y="1401"/>
                  </a:lnTo>
                  <a:lnTo>
                    <a:pt x="185" y="1432"/>
                  </a:lnTo>
                  <a:lnTo>
                    <a:pt x="165" y="1458"/>
                  </a:lnTo>
                  <a:lnTo>
                    <a:pt x="148" y="1486"/>
                  </a:lnTo>
                  <a:lnTo>
                    <a:pt x="131" y="1509"/>
                  </a:lnTo>
                  <a:lnTo>
                    <a:pt x="115" y="1534"/>
                  </a:lnTo>
                  <a:lnTo>
                    <a:pt x="101" y="1556"/>
                  </a:lnTo>
                  <a:lnTo>
                    <a:pt x="88" y="1577"/>
                  </a:lnTo>
                  <a:lnTo>
                    <a:pt x="74" y="1596"/>
                  </a:lnTo>
                  <a:lnTo>
                    <a:pt x="65" y="1614"/>
                  </a:lnTo>
                  <a:lnTo>
                    <a:pt x="54" y="1628"/>
                  </a:lnTo>
                  <a:lnTo>
                    <a:pt x="44" y="1644"/>
                  </a:lnTo>
                  <a:lnTo>
                    <a:pt x="37" y="1655"/>
                  </a:lnTo>
                  <a:lnTo>
                    <a:pt x="30" y="1666"/>
                  </a:lnTo>
                  <a:lnTo>
                    <a:pt x="24" y="1673"/>
                  </a:lnTo>
                  <a:lnTo>
                    <a:pt x="21" y="1680"/>
                  </a:lnTo>
                  <a:lnTo>
                    <a:pt x="19" y="1683"/>
                  </a:lnTo>
                  <a:lnTo>
                    <a:pt x="19" y="1686"/>
                  </a:lnTo>
                  <a:lnTo>
                    <a:pt x="14" y="1692"/>
                  </a:lnTo>
                  <a:lnTo>
                    <a:pt x="11" y="1697"/>
                  </a:lnTo>
                  <a:lnTo>
                    <a:pt x="7" y="1702"/>
                  </a:lnTo>
                  <a:lnTo>
                    <a:pt x="5" y="1708"/>
                  </a:lnTo>
                  <a:lnTo>
                    <a:pt x="2" y="1717"/>
                  </a:lnTo>
                  <a:lnTo>
                    <a:pt x="2" y="1725"/>
                  </a:lnTo>
                  <a:lnTo>
                    <a:pt x="0" y="1732"/>
                  </a:lnTo>
                  <a:lnTo>
                    <a:pt x="3" y="1739"/>
                  </a:lnTo>
                  <a:lnTo>
                    <a:pt x="6" y="1745"/>
                  </a:lnTo>
                  <a:lnTo>
                    <a:pt x="12" y="1751"/>
                  </a:lnTo>
                  <a:lnTo>
                    <a:pt x="15" y="1754"/>
                  </a:lnTo>
                  <a:lnTo>
                    <a:pt x="23" y="1758"/>
                  </a:lnTo>
                  <a:lnTo>
                    <a:pt x="30" y="1761"/>
                  </a:lnTo>
                  <a:lnTo>
                    <a:pt x="39" y="1764"/>
                  </a:lnTo>
                  <a:lnTo>
                    <a:pt x="46" y="1765"/>
                  </a:lnTo>
                  <a:lnTo>
                    <a:pt x="55" y="1766"/>
                  </a:lnTo>
                  <a:lnTo>
                    <a:pt x="64" y="1766"/>
                  </a:lnTo>
                  <a:lnTo>
                    <a:pt x="73" y="1767"/>
                  </a:lnTo>
                  <a:lnTo>
                    <a:pt x="74" y="1767"/>
                  </a:lnTo>
                  <a:lnTo>
                    <a:pt x="79" y="1767"/>
                  </a:lnTo>
                  <a:lnTo>
                    <a:pt x="87" y="1767"/>
                  </a:lnTo>
                  <a:lnTo>
                    <a:pt x="98" y="1767"/>
                  </a:lnTo>
                  <a:lnTo>
                    <a:pt x="111" y="1767"/>
                  </a:lnTo>
                  <a:lnTo>
                    <a:pt x="127" y="1767"/>
                  </a:lnTo>
                  <a:lnTo>
                    <a:pt x="144" y="1767"/>
                  </a:lnTo>
                  <a:lnTo>
                    <a:pt x="167" y="1767"/>
                  </a:lnTo>
                  <a:lnTo>
                    <a:pt x="188" y="1767"/>
                  </a:lnTo>
                  <a:lnTo>
                    <a:pt x="212" y="1767"/>
                  </a:lnTo>
                  <a:lnTo>
                    <a:pt x="238" y="1767"/>
                  </a:lnTo>
                  <a:lnTo>
                    <a:pt x="268" y="1767"/>
                  </a:lnTo>
                  <a:lnTo>
                    <a:pt x="298" y="1767"/>
                  </a:lnTo>
                  <a:lnTo>
                    <a:pt x="332" y="1767"/>
                  </a:lnTo>
                  <a:lnTo>
                    <a:pt x="366" y="1767"/>
                  </a:lnTo>
                  <a:lnTo>
                    <a:pt x="402" y="1767"/>
                  </a:lnTo>
                  <a:lnTo>
                    <a:pt x="439" y="1767"/>
                  </a:lnTo>
                  <a:lnTo>
                    <a:pt x="477" y="1767"/>
                  </a:lnTo>
                  <a:lnTo>
                    <a:pt x="517" y="1767"/>
                  </a:lnTo>
                  <a:lnTo>
                    <a:pt x="559" y="1767"/>
                  </a:lnTo>
                  <a:lnTo>
                    <a:pt x="600" y="1767"/>
                  </a:lnTo>
                  <a:lnTo>
                    <a:pt x="646" y="1767"/>
                  </a:lnTo>
                  <a:lnTo>
                    <a:pt x="690" y="1767"/>
                  </a:lnTo>
                  <a:lnTo>
                    <a:pt x="736" y="1767"/>
                  </a:lnTo>
                  <a:lnTo>
                    <a:pt x="781" y="1767"/>
                  </a:lnTo>
                  <a:lnTo>
                    <a:pt x="828" y="1767"/>
                  </a:lnTo>
                  <a:lnTo>
                    <a:pt x="876" y="1767"/>
                  </a:lnTo>
                  <a:lnTo>
                    <a:pt x="925" y="1767"/>
                  </a:lnTo>
                  <a:lnTo>
                    <a:pt x="972" y="1767"/>
                  </a:lnTo>
                  <a:lnTo>
                    <a:pt x="1021" y="1767"/>
                  </a:lnTo>
                  <a:lnTo>
                    <a:pt x="1070" y="1767"/>
                  </a:lnTo>
                  <a:lnTo>
                    <a:pt x="1120" y="1768"/>
                  </a:lnTo>
                  <a:lnTo>
                    <a:pt x="1168" y="1768"/>
                  </a:lnTo>
                  <a:lnTo>
                    <a:pt x="1217" y="1768"/>
                  </a:lnTo>
                  <a:lnTo>
                    <a:pt x="1266" y="1768"/>
                  </a:lnTo>
                  <a:lnTo>
                    <a:pt x="1315" y="1768"/>
                  </a:lnTo>
                  <a:lnTo>
                    <a:pt x="1363" y="1768"/>
                  </a:lnTo>
                  <a:lnTo>
                    <a:pt x="1411" y="1768"/>
                  </a:lnTo>
                  <a:lnTo>
                    <a:pt x="1458" y="1768"/>
                  </a:lnTo>
                  <a:lnTo>
                    <a:pt x="1506" y="1768"/>
                  </a:lnTo>
                  <a:lnTo>
                    <a:pt x="1551" y="1768"/>
                  </a:lnTo>
                  <a:lnTo>
                    <a:pt x="1596" y="1768"/>
                  </a:lnTo>
                  <a:lnTo>
                    <a:pt x="1641" y="1768"/>
                  </a:lnTo>
                  <a:lnTo>
                    <a:pt x="1685" y="1768"/>
                  </a:lnTo>
                  <a:lnTo>
                    <a:pt x="1726" y="1768"/>
                  </a:lnTo>
                  <a:lnTo>
                    <a:pt x="1768" y="1768"/>
                  </a:lnTo>
                  <a:lnTo>
                    <a:pt x="1808" y="1768"/>
                  </a:lnTo>
                  <a:lnTo>
                    <a:pt x="1848" y="1768"/>
                  </a:lnTo>
                  <a:lnTo>
                    <a:pt x="1884" y="1768"/>
                  </a:lnTo>
                  <a:lnTo>
                    <a:pt x="1919" y="1768"/>
                  </a:lnTo>
                  <a:lnTo>
                    <a:pt x="1954" y="1768"/>
                  </a:lnTo>
                  <a:lnTo>
                    <a:pt x="1988" y="1768"/>
                  </a:lnTo>
                  <a:lnTo>
                    <a:pt x="2016" y="1768"/>
                  </a:lnTo>
                  <a:lnTo>
                    <a:pt x="2045" y="1768"/>
                  </a:lnTo>
                  <a:lnTo>
                    <a:pt x="2071" y="1768"/>
                  </a:lnTo>
                  <a:lnTo>
                    <a:pt x="2097" y="1768"/>
                  </a:lnTo>
                  <a:lnTo>
                    <a:pt x="2119" y="1768"/>
                  </a:lnTo>
                  <a:lnTo>
                    <a:pt x="2140" y="1768"/>
                  </a:lnTo>
                  <a:lnTo>
                    <a:pt x="2157" y="1768"/>
                  </a:lnTo>
                  <a:lnTo>
                    <a:pt x="2173" y="1768"/>
                  </a:lnTo>
                  <a:lnTo>
                    <a:pt x="2186" y="1768"/>
                  </a:lnTo>
                  <a:lnTo>
                    <a:pt x="2196" y="1768"/>
                  </a:lnTo>
                  <a:lnTo>
                    <a:pt x="2204" y="1768"/>
                  </a:lnTo>
                  <a:lnTo>
                    <a:pt x="2210" y="1769"/>
                  </a:lnTo>
                  <a:lnTo>
                    <a:pt x="2215" y="1768"/>
                  </a:lnTo>
                  <a:lnTo>
                    <a:pt x="2221" y="1768"/>
                  </a:lnTo>
                  <a:lnTo>
                    <a:pt x="2227" y="1767"/>
                  </a:lnTo>
                  <a:lnTo>
                    <a:pt x="2233" y="1767"/>
                  </a:lnTo>
                  <a:lnTo>
                    <a:pt x="2244" y="1766"/>
                  </a:lnTo>
                  <a:lnTo>
                    <a:pt x="2254" y="1766"/>
                  </a:lnTo>
                  <a:lnTo>
                    <a:pt x="2263" y="1765"/>
                  </a:lnTo>
                  <a:lnTo>
                    <a:pt x="2271" y="1764"/>
                  </a:lnTo>
                  <a:lnTo>
                    <a:pt x="2279" y="1763"/>
                  </a:lnTo>
                  <a:lnTo>
                    <a:pt x="2287" y="1762"/>
                  </a:lnTo>
                  <a:lnTo>
                    <a:pt x="2293" y="1760"/>
                  </a:lnTo>
                  <a:lnTo>
                    <a:pt x="2298" y="1758"/>
                  </a:lnTo>
                  <a:lnTo>
                    <a:pt x="2303" y="1755"/>
                  </a:lnTo>
                  <a:lnTo>
                    <a:pt x="2307" y="1753"/>
                  </a:lnTo>
                  <a:lnTo>
                    <a:pt x="2314" y="1747"/>
                  </a:lnTo>
                  <a:lnTo>
                    <a:pt x="2319" y="1742"/>
                  </a:lnTo>
                  <a:lnTo>
                    <a:pt x="2319" y="1732"/>
                  </a:lnTo>
                  <a:lnTo>
                    <a:pt x="2319" y="1723"/>
                  </a:lnTo>
                  <a:lnTo>
                    <a:pt x="2317" y="1718"/>
                  </a:lnTo>
                  <a:lnTo>
                    <a:pt x="2314" y="1712"/>
                  </a:lnTo>
                  <a:lnTo>
                    <a:pt x="2312" y="1706"/>
                  </a:lnTo>
                  <a:lnTo>
                    <a:pt x="2310" y="1701"/>
                  </a:lnTo>
                  <a:lnTo>
                    <a:pt x="2305" y="1695"/>
                  </a:lnTo>
                  <a:lnTo>
                    <a:pt x="2302" y="1688"/>
                  </a:lnTo>
                  <a:lnTo>
                    <a:pt x="2297" y="1680"/>
                  </a:lnTo>
                  <a:lnTo>
                    <a:pt x="2294" y="1673"/>
                  </a:lnTo>
                  <a:lnTo>
                    <a:pt x="2288" y="1665"/>
                  </a:lnTo>
                  <a:lnTo>
                    <a:pt x="2282" y="1657"/>
                  </a:lnTo>
                  <a:lnTo>
                    <a:pt x="2277" y="1649"/>
                  </a:lnTo>
                  <a:lnTo>
                    <a:pt x="2271" y="1641"/>
                  </a:lnTo>
                  <a:lnTo>
                    <a:pt x="1229" y="76"/>
                  </a:lnTo>
                  <a:lnTo>
                    <a:pt x="1225" y="70"/>
                  </a:lnTo>
                  <a:lnTo>
                    <a:pt x="1222" y="65"/>
                  </a:lnTo>
                  <a:lnTo>
                    <a:pt x="1218" y="61"/>
                  </a:lnTo>
                  <a:lnTo>
                    <a:pt x="1215" y="57"/>
                  </a:lnTo>
                  <a:lnTo>
                    <a:pt x="1209" y="48"/>
                  </a:lnTo>
                  <a:lnTo>
                    <a:pt x="1205" y="41"/>
                  </a:lnTo>
                  <a:lnTo>
                    <a:pt x="1200" y="34"/>
                  </a:lnTo>
                  <a:lnTo>
                    <a:pt x="1196" y="28"/>
                  </a:lnTo>
                  <a:lnTo>
                    <a:pt x="1190" y="22"/>
                  </a:lnTo>
                  <a:lnTo>
                    <a:pt x="1185" y="18"/>
                  </a:lnTo>
                  <a:lnTo>
                    <a:pt x="1180" y="12"/>
                  </a:lnTo>
                  <a:lnTo>
                    <a:pt x="1176" y="9"/>
                  </a:lnTo>
                  <a:lnTo>
                    <a:pt x="1172" y="5"/>
                  </a:lnTo>
                  <a:lnTo>
                    <a:pt x="1167" y="3"/>
                  </a:lnTo>
                  <a:lnTo>
                    <a:pt x="1158" y="0"/>
                  </a:lnTo>
                  <a:lnTo>
                    <a:pt x="1151" y="0"/>
                  </a:lnTo>
                  <a:lnTo>
                    <a:pt x="1141" y="0"/>
                  </a:lnTo>
                  <a:lnTo>
                    <a:pt x="1132" y="4"/>
                  </a:lnTo>
                  <a:lnTo>
                    <a:pt x="1127" y="7"/>
                  </a:lnTo>
                  <a:lnTo>
                    <a:pt x="1123" y="10"/>
                  </a:lnTo>
                  <a:lnTo>
                    <a:pt x="1117" y="14"/>
                  </a:lnTo>
                  <a:lnTo>
                    <a:pt x="1112" y="20"/>
                  </a:lnTo>
                  <a:lnTo>
                    <a:pt x="1107" y="25"/>
                  </a:lnTo>
                  <a:lnTo>
                    <a:pt x="1102" y="31"/>
                  </a:lnTo>
                  <a:lnTo>
                    <a:pt x="1096" y="37"/>
                  </a:lnTo>
                  <a:lnTo>
                    <a:pt x="1092" y="44"/>
                  </a:lnTo>
                  <a:lnTo>
                    <a:pt x="1085" y="52"/>
                  </a:lnTo>
                  <a:lnTo>
                    <a:pt x="1079" y="61"/>
                  </a:lnTo>
                  <a:lnTo>
                    <a:pt x="1077" y="64"/>
                  </a:lnTo>
                  <a:lnTo>
                    <a:pt x="1074" y="70"/>
                  </a:lnTo>
                  <a:lnTo>
                    <a:pt x="1070" y="75"/>
                  </a:lnTo>
                  <a:lnTo>
                    <a:pt x="1068" y="81"/>
                  </a:lnTo>
                  <a:close/>
                </a:path>
              </a:pathLst>
            </a:custGeom>
            <a:solidFill>
              <a:srgbClr val="FFFFFF"/>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6" name="Freeform 22"/>
            <p:cNvSpPr>
              <a:spLocks/>
            </p:cNvSpPr>
            <p:nvPr/>
          </p:nvSpPr>
          <p:spPr bwMode="black">
            <a:xfrm>
              <a:off x="1761534" y="3385893"/>
              <a:ext cx="88924" cy="341401"/>
            </a:xfrm>
            <a:custGeom>
              <a:avLst/>
              <a:gdLst>
                <a:gd name="T0" fmla="*/ 36024 w 274"/>
                <a:gd name="T1" fmla="*/ 336626 h 858"/>
                <a:gd name="T2" fmla="*/ 34726 w 274"/>
                <a:gd name="T3" fmla="*/ 323097 h 858"/>
                <a:gd name="T4" fmla="*/ 32454 w 274"/>
                <a:gd name="T5" fmla="*/ 308773 h 858"/>
                <a:gd name="T6" fmla="*/ 30831 w 274"/>
                <a:gd name="T7" fmla="*/ 294846 h 858"/>
                <a:gd name="T8" fmla="*/ 29209 w 274"/>
                <a:gd name="T9" fmla="*/ 280920 h 858"/>
                <a:gd name="T10" fmla="*/ 27586 w 274"/>
                <a:gd name="T11" fmla="*/ 267391 h 858"/>
                <a:gd name="T12" fmla="*/ 25314 w 274"/>
                <a:gd name="T13" fmla="*/ 253066 h 858"/>
                <a:gd name="T14" fmla="*/ 24016 w 274"/>
                <a:gd name="T15" fmla="*/ 239538 h 858"/>
                <a:gd name="T16" fmla="*/ 22069 w 274"/>
                <a:gd name="T17" fmla="*/ 225611 h 858"/>
                <a:gd name="T18" fmla="*/ 20446 w 274"/>
                <a:gd name="T19" fmla="*/ 211685 h 858"/>
                <a:gd name="T20" fmla="*/ 18823 w 274"/>
                <a:gd name="T21" fmla="*/ 197758 h 858"/>
                <a:gd name="T22" fmla="*/ 16876 w 274"/>
                <a:gd name="T23" fmla="*/ 184229 h 858"/>
                <a:gd name="T24" fmla="*/ 14929 w 274"/>
                <a:gd name="T25" fmla="*/ 169905 h 858"/>
                <a:gd name="T26" fmla="*/ 13955 w 274"/>
                <a:gd name="T27" fmla="*/ 156376 h 858"/>
                <a:gd name="T28" fmla="*/ 11683 w 274"/>
                <a:gd name="T29" fmla="*/ 142051 h 858"/>
                <a:gd name="T30" fmla="*/ 10061 w 274"/>
                <a:gd name="T31" fmla="*/ 128523 h 858"/>
                <a:gd name="T32" fmla="*/ 8438 w 274"/>
                <a:gd name="T33" fmla="*/ 114596 h 858"/>
                <a:gd name="T34" fmla="*/ 6815 w 274"/>
                <a:gd name="T35" fmla="*/ 100670 h 858"/>
                <a:gd name="T36" fmla="*/ 5193 w 274"/>
                <a:gd name="T37" fmla="*/ 86743 h 858"/>
                <a:gd name="T38" fmla="*/ 3570 w 274"/>
                <a:gd name="T39" fmla="*/ 73214 h 858"/>
                <a:gd name="T40" fmla="*/ 1623 w 274"/>
                <a:gd name="T41" fmla="*/ 59288 h 858"/>
                <a:gd name="T42" fmla="*/ 325 w 274"/>
                <a:gd name="T43" fmla="*/ 46157 h 858"/>
                <a:gd name="T44" fmla="*/ 0 w 274"/>
                <a:gd name="T45" fmla="*/ 38597 h 858"/>
                <a:gd name="T46" fmla="*/ 2596 w 274"/>
                <a:gd name="T47" fmla="*/ 28649 h 858"/>
                <a:gd name="T48" fmla="*/ 4544 w 274"/>
                <a:gd name="T49" fmla="*/ 22680 h 858"/>
                <a:gd name="T50" fmla="*/ 11034 w 274"/>
                <a:gd name="T51" fmla="*/ 13927 h 858"/>
                <a:gd name="T52" fmla="*/ 14929 w 274"/>
                <a:gd name="T53" fmla="*/ 9152 h 858"/>
                <a:gd name="T54" fmla="*/ 20446 w 274"/>
                <a:gd name="T55" fmla="*/ 5571 h 858"/>
                <a:gd name="T56" fmla="*/ 26937 w 274"/>
                <a:gd name="T57" fmla="*/ 2387 h 858"/>
                <a:gd name="T58" fmla="*/ 33752 w 274"/>
                <a:gd name="T59" fmla="*/ 398 h 858"/>
                <a:gd name="T60" fmla="*/ 41541 w 274"/>
                <a:gd name="T61" fmla="*/ 0 h 858"/>
                <a:gd name="T62" fmla="*/ 50628 w 274"/>
                <a:gd name="T63" fmla="*/ 0 h 858"/>
                <a:gd name="T64" fmla="*/ 58742 w 274"/>
                <a:gd name="T65" fmla="*/ 796 h 858"/>
                <a:gd name="T66" fmla="*/ 65557 w 274"/>
                <a:gd name="T67" fmla="*/ 3979 h 858"/>
                <a:gd name="T68" fmla="*/ 71399 w 274"/>
                <a:gd name="T69" fmla="*/ 7560 h 858"/>
                <a:gd name="T70" fmla="*/ 75942 w 274"/>
                <a:gd name="T71" fmla="*/ 11937 h 858"/>
                <a:gd name="T72" fmla="*/ 80810 w 274"/>
                <a:gd name="T73" fmla="*/ 19099 h 858"/>
                <a:gd name="T74" fmla="*/ 84705 w 274"/>
                <a:gd name="T75" fmla="*/ 27455 h 858"/>
                <a:gd name="T76" fmla="*/ 86652 w 274"/>
                <a:gd name="T77" fmla="*/ 33822 h 858"/>
                <a:gd name="T78" fmla="*/ 88275 w 274"/>
                <a:gd name="T79" fmla="*/ 40586 h 858"/>
                <a:gd name="T80" fmla="*/ 88599 w 274"/>
                <a:gd name="T81" fmla="*/ 47350 h 858"/>
                <a:gd name="T82" fmla="*/ 87301 w 274"/>
                <a:gd name="T83" fmla="*/ 58492 h 858"/>
                <a:gd name="T84" fmla="*/ 85354 w 274"/>
                <a:gd name="T85" fmla="*/ 72020 h 858"/>
                <a:gd name="T86" fmla="*/ 83731 w 274"/>
                <a:gd name="T87" fmla="*/ 85947 h 858"/>
                <a:gd name="T88" fmla="*/ 81784 w 274"/>
                <a:gd name="T89" fmla="*/ 99476 h 858"/>
                <a:gd name="T90" fmla="*/ 80486 w 274"/>
                <a:gd name="T91" fmla="*/ 113005 h 858"/>
                <a:gd name="T92" fmla="*/ 78539 w 274"/>
                <a:gd name="T93" fmla="*/ 126533 h 858"/>
                <a:gd name="T94" fmla="*/ 76916 w 274"/>
                <a:gd name="T95" fmla="*/ 140062 h 858"/>
                <a:gd name="T96" fmla="*/ 74969 w 274"/>
                <a:gd name="T97" fmla="*/ 154386 h 858"/>
                <a:gd name="T98" fmla="*/ 73346 w 274"/>
                <a:gd name="T99" fmla="*/ 167517 h 858"/>
                <a:gd name="T100" fmla="*/ 72048 w 274"/>
                <a:gd name="T101" fmla="*/ 181444 h 858"/>
                <a:gd name="T102" fmla="*/ 70425 w 274"/>
                <a:gd name="T103" fmla="*/ 195371 h 858"/>
                <a:gd name="T104" fmla="*/ 68153 w 274"/>
                <a:gd name="T105" fmla="*/ 208501 h 858"/>
                <a:gd name="T106" fmla="*/ 66206 w 274"/>
                <a:gd name="T107" fmla="*/ 222428 h 858"/>
                <a:gd name="T108" fmla="*/ 64583 w 274"/>
                <a:gd name="T109" fmla="*/ 235957 h 858"/>
                <a:gd name="T110" fmla="*/ 63285 w 274"/>
                <a:gd name="T111" fmla="*/ 249883 h 858"/>
                <a:gd name="T112" fmla="*/ 61663 w 274"/>
                <a:gd name="T113" fmla="*/ 263810 h 858"/>
                <a:gd name="T114" fmla="*/ 59715 w 274"/>
                <a:gd name="T115" fmla="*/ 277339 h 858"/>
                <a:gd name="T116" fmla="*/ 57444 w 274"/>
                <a:gd name="T117" fmla="*/ 290469 h 858"/>
                <a:gd name="T118" fmla="*/ 56145 w 274"/>
                <a:gd name="T119" fmla="*/ 304794 h 858"/>
                <a:gd name="T120" fmla="*/ 54523 w 274"/>
                <a:gd name="T121" fmla="*/ 317925 h 858"/>
                <a:gd name="T122" fmla="*/ 53225 w 274"/>
                <a:gd name="T123" fmla="*/ 332249 h 858"/>
                <a:gd name="T124" fmla="*/ 51926 w 274"/>
                <a:gd name="T125" fmla="*/ 341401 h 8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 h="858">
                  <a:moveTo>
                    <a:pt x="160" y="858"/>
                  </a:moveTo>
                  <a:lnTo>
                    <a:pt x="115" y="858"/>
                  </a:lnTo>
                  <a:lnTo>
                    <a:pt x="111" y="846"/>
                  </a:lnTo>
                  <a:lnTo>
                    <a:pt x="110" y="835"/>
                  </a:lnTo>
                  <a:lnTo>
                    <a:pt x="108" y="823"/>
                  </a:lnTo>
                  <a:lnTo>
                    <a:pt x="107" y="812"/>
                  </a:lnTo>
                  <a:lnTo>
                    <a:pt x="103" y="799"/>
                  </a:lnTo>
                  <a:lnTo>
                    <a:pt x="102" y="788"/>
                  </a:lnTo>
                  <a:lnTo>
                    <a:pt x="100" y="776"/>
                  </a:lnTo>
                  <a:lnTo>
                    <a:pt x="99" y="765"/>
                  </a:lnTo>
                  <a:lnTo>
                    <a:pt x="96" y="753"/>
                  </a:lnTo>
                  <a:lnTo>
                    <a:pt x="95" y="741"/>
                  </a:lnTo>
                  <a:lnTo>
                    <a:pt x="93" y="729"/>
                  </a:lnTo>
                  <a:lnTo>
                    <a:pt x="92" y="718"/>
                  </a:lnTo>
                  <a:lnTo>
                    <a:pt x="90" y="706"/>
                  </a:lnTo>
                  <a:lnTo>
                    <a:pt x="88" y="694"/>
                  </a:lnTo>
                  <a:lnTo>
                    <a:pt x="86" y="682"/>
                  </a:lnTo>
                  <a:lnTo>
                    <a:pt x="85" y="672"/>
                  </a:lnTo>
                  <a:lnTo>
                    <a:pt x="82" y="660"/>
                  </a:lnTo>
                  <a:lnTo>
                    <a:pt x="80" y="649"/>
                  </a:lnTo>
                  <a:lnTo>
                    <a:pt x="78" y="636"/>
                  </a:lnTo>
                  <a:lnTo>
                    <a:pt x="77" y="625"/>
                  </a:lnTo>
                  <a:lnTo>
                    <a:pt x="75" y="613"/>
                  </a:lnTo>
                  <a:lnTo>
                    <a:pt x="74" y="602"/>
                  </a:lnTo>
                  <a:lnTo>
                    <a:pt x="72" y="589"/>
                  </a:lnTo>
                  <a:lnTo>
                    <a:pt x="71" y="579"/>
                  </a:lnTo>
                  <a:lnTo>
                    <a:pt x="68" y="567"/>
                  </a:lnTo>
                  <a:lnTo>
                    <a:pt x="67" y="556"/>
                  </a:lnTo>
                  <a:lnTo>
                    <a:pt x="64" y="544"/>
                  </a:lnTo>
                  <a:lnTo>
                    <a:pt x="63" y="532"/>
                  </a:lnTo>
                  <a:lnTo>
                    <a:pt x="61" y="520"/>
                  </a:lnTo>
                  <a:lnTo>
                    <a:pt x="60" y="509"/>
                  </a:lnTo>
                  <a:lnTo>
                    <a:pt x="58" y="497"/>
                  </a:lnTo>
                  <a:lnTo>
                    <a:pt x="57" y="487"/>
                  </a:lnTo>
                  <a:lnTo>
                    <a:pt x="53" y="474"/>
                  </a:lnTo>
                  <a:lnTo>
                    <a:pt x="52" y="463"/>
                  </a:lnTo>
                  <a:lnTo>
                    <a:pt x="50" y="451"/>
                  </a:lnTo>
                  <a:lnTo>
                    <a:pt x="49" y="440"/>
                  </a:lnTo>
                  <a:lnTo>
                    <a:pt x="46" y="427"/>
                  </a:lnTo>
                  <a:lnTo>
                    <a:pt x="46" y="416"/>
                  </a:lnTo>
                  <a:lnTo>
                    <a:pt x="44" y="404"/>
                  </a:lnTo>
                  <a:lnTo>
                    <a:pt x="43" y="393"/>
                  </a:lnTo>
                  <a:lnTo>
                    <a:pt x="39" y="381"/>
                  </a:lnTo>
                  <a:lnTo>
                    <a:pt x="38" y="369"/>
                  </a:lnTo>
                  <a:lnTo>
                    <a:pt x="36" y="357"/>
                  </a:lnTo>
                  <a:lnTo>
                    <a:pt x="35" y="346"/>
                  </a:lnTo>
                  <a:lnTo>
                    <a:pt x="33" y="334"/>
                  </a:lnTo>
                  <a:lnTo>
                    <a:pt x="31" y="323"/>
                  </a:lnTo>
                  <a:lnTo>
                    <a:pt x="29" y="310"/>
                  </a:lnTo>
                  <a:lnTo>
                    <a:pt x="28" y="300"/>
                  </a:lnTo>
                  <a:lnTo>
                    <a:pt x="26" y="288"/>
                  </a:lnTo>
                  <a:lnTo>
                    <a:pt x="24" y="277"/>
                  </a:lnTo>
                  <a:lnTo>
                    <a:pt x="21" y="264"/>
                  </a:lnTo>
                  <a:lnTo>
                    <a:pt x="21" y="253"/>
                  </a:lnTo>
                  <a:lnTo>
                    <a:pt x="19" y="241"/>
                  </a:lnTo>
                  <a:lnTo>
                    <a:pt x="18" y="230"/>
                  </a:lnTo>
                  <a:lnTo>
                    <a:pt x="16" y="218"/>
                  </a:lnTo>
                  <a:lnTo>
                    <a:pt x="14" y="207"/>
                  </a:lnTo>
                  <a:lnTo>
                    <a:pt x="12" y="195"/>
                  </a:lnTo>
                  <a:lnTo>
                    <a:pt x="11" y="184"/>
                  </a:lnTo>
                  <a:lnTo>
                    <a:pt x="9" y="172"/>
                  </a:lnTo>
                  <a:lnTo>
                    <a:pt x="8" y="162"/>
                  </a:lnTo>
                  <a:lnTo>
                    <a:pt x="5" y="149"/>
                  </a:lnTo>
                  <a:lnTo>
                    <a:pt x="4" y="138"/>
                  </a:lnTo>
                  <a:lnTo>
                    <a:pt x="2" y="126"/>
                  </a:lnTo>
                  <a:lnTo>
                    <a:pt x="1" y="116"/>
                  </a:lnTo>
                  <a:lnTo>
                    <a:pt x="0" y="110"/>
                  </a:lnTo>
                  <a:lnTo>
                    <a:pt x="0" y="103"/>
                  </a:lnTo>
                  <a:lnTo>
                    <a:pt x="0" y="97"/>
                  </a:lnTo>
                  <a:lnTo>
                    <a:pt x="1" y="93"/>
                  </a:lnTo>
                  <a:lnTo>
                    <a:pt x="3" y="82"/>
                  </a:lnTo>
                  <a:lnTo>
                    <a:pt x="8" y="72"/>
                  </a:lnTo>
                  <a:lnTo>
                    <a:pt x="9" y="67"/>
                  </a:lnTo>
                  <a:lnTo>
                    <a:pt x="11" y="62"/>
                  </a:lnTo>
                  <a:lnTo>
                    <a:pt x="14" y="57"/>
                  </a:lnTo>
                  <a:lnTo>
                    <a:pt x="18" y="52"/>
                  </a:lnTo>
                  <a:lnTo>
                    <a:pt x="24" y="43"/>
                  </a:lnTo>
                  <a:lnTo>
                    <a:pt x="34" y="35"/>
                  </a:lnTo>
                  <a:lnTo>
                    <a:pt x="37" y="30"/>
                  </a:lnTo>
                  <a:lnTo>
                    <a:pt x="42" y="26"/>
                  </a:lnTo>
                  <a:lnTo>
                    <a:pt x="46" y="23"/>
                  </a:lnTo>
                  <a:lnTo>
                    <a:pt x="52" y="20"/>
                  </a:lnTo>
                  <a:lnTo>
                    <a:pt x="57" y="17"/>
                  </a:lnTo>
                  <a:lnTo>
                    <a:pt x="63" y="14"/>
                  </a:lnTo>
                  <a:lnTo>
                    <a:pt x="70" y="11"/>
                  </a:lnTo>
                  <a:lnTo>
                    <a:pt x="76" y="9"/>
                  </a:lnTo>
                  <a:lnTo>
                    <a:pt x="83" y="6"/>
                  </a:lnTo>
                  <a:lnTo>
                    <a:pt x="90" y="4"/>
                  </a:lnTo>
                  <a:lnTo>
                    <a:pt x="96" y="2"/>
                  </a:lnTo>
                  <a:lnTo>
                    <a:pt x="104" y="1"/>
                  </a:lnTo>
                  <a:lnTo>
                    <a:pt x="111" y="0"/>
                  </a:lnTo>
                  <a:lnTo>
                    <a:pt x="120" y="0"/>
                  </a:lnTo>
                  <a:lnTo>
                    <a:pt x="128" y="0"/>
                  </a:lnTo>
                  <a:lnTo>
                    <a:pt x="138" y="0"/>
                  </a:lnTo>
                  <a:lnTo>
                    <a:pt x="148" y="0"/>
                  </a:lnTo>
                  <a:lnTo>
                    <a:pt x="156" y="0"/>
                  </a:lnTo>
                  <a:lnTo>
                    <a:pt x="165" y="1"/>
                  </a:lnTo>
                  <a:lnTo>
                    <a:pt x="173" y="1"/>
                  </a:lnTo>
                  <a:lnTo>
                    <a:pt x="181" y="2"/>
                  </a:lnTo>
                  <a:lnTo>
                    <a:pt x="189" y="4"/>
                  </a:lnTo>
                  <a:lnTo>
                    <a:pt x="195" y="7"/>
                  </a:lnTo>
                  <a:lnTo>
                    <a:pt x="202" y="10"/>
                  </a:lnTo>
                  <a:lnTo>
                    <a:pt x="208" y="13"/>
                  </a:lnTo>
                  <a:lnTo>
                    <a:pt x="215" y="16"/>
                  </a:lnTo>
                  <a:lnTo>
                    <a:pt x="220" y="19"/>
                  </a:lnTo>
                  <a:lnTo>
                    <a:pt x="225" y="23"/>
                  </a:lnTo>
                  <a:lnTo>
                    <a:pt x="230" y="25"/>
                  </a:lnTo>
                  <a:lnTo>
                    <a:pt x="234" y="30"/>
                  </a:lnTo>
                  <a:lnTo>
                    <a:pt x="239" y="34"/>
                  </a:lnTo>
                  <a:lnTo>
                    <a:pt x="244" y="40"/>
                  </a:lnTo>
                  <a:lnTo>
                    <a:pt x="249" y="48"/>
                  </a:lnTo>
                  <a:lnTo>
                    <a:pt x="256" y="59"/>
                  </a:lnTo>
                  <a:lnTo>
                    <a:pt x="258" y="64"/>
                  </a:lnTo>
                  <a:lnTo>
                    <a:pt x="261" y="69"/>
                  </a:lnTo>
                  <a:lnTo>
                    <a:pt x="264" y="74"/>
                  </a:lnTo>
                  <a:lnTo>
                    <a:pt x="266" y="80"/>
                  </a:lnTo>
                  <a:lnTo>
                    <a:pt x="267" y="85"/>
                  </a:lnTo>
                  <a:lnTo>
                    <a:pt x="268" y="91"/>
                  </a:lnTo>
                  <a:lnTo>
                    <a:pt x="269" y="96"/>
                  </a:lnTo>
                  <a:lnTo>
                    <a:pt x="272" y="102"/>
                  </a:lnTo>
                  <a:lnTo>
                    <a:pt x="272" y="108"/>
                  </a:lnTo>
                  <a:lnTo>
                    <a:pt x="273" y="114"/>
                  </a:lnTo>
                  <a:lnTo>
                    <a:pt x="273" y="119"/>
                  </a:lnTo>
                  <a:lnTo>
                    <a:pt x="274" y="125"/>
                  </a:lnTo>
                  <a:lnTo>
                    <a:pt x="270" y="136"/>
                  </a:lnTo>
                  <a:lnTo>
                    <a:pt x="269" y="147"/>
                  </a:lnTo>
                  <a:lnTo>
                    <a:pt x="267" y="159"/>
                  </a:lnTo>
                  <a:lnTo>
                    <a:pt x="266" y="170"/>
                  </a:lnTo>
                  <a:lnTo>
                    <a:pt x="263" y="181"/>
                  </a:lnTo>
                  <a:lnTo>
                    <a:pt x="261" y="192"/>
                  </a:lnTo>
                  <a:lnTo>
                    <a:pt x="259" y="204"/>
                  </a:lnTo>
                  <a:lnTo>
                    <a:pt x="258" y="216"/>
                  </a:lnTo>
                  <a:lnTo>
                    <a:pt x="256" y="227"/>
                  </a:lnTo>
                  <a:lnTo>
                    <a:pt x="255" y="238"/>
                  </a:lnTo>
                  <a:lnTo>
                    <a:pt x="252" y="250"/>
                  </a:lnTo>
                  <a:lnTo>
                    <a:pt x="251" y="261"/>
                  </a:lnTo>
                  <a:lnTo>
                    <a:pt x="249" y="273"/>
                  </a:lnTo>
                  <a:lnTo>
                    <a:pt x="248" y="284"/>
                  </a:lnTo>
                  <a:lnTo>
                    <a:pt x="247" y="296"/>
                  </a:lnTo>
                  <a:lnTo>
                    <a:pt x="245" y="307"/>
                  </a:lnTo>
                  <a:lnTo>
                    <a:pt x="242" y="318"/>
                  </a:lnTo>
                  <a:lnTo>
                    <a:pt x="241" y="330"/>
                  </a:lnTo>
                  <a:lnTo>
                    <a:pt x="239" y="341"/>
                  </a:lnTo>
                  <a:lnTo>
                    <a:pt x="237" y="352"/>
                  </a:lnTo>
                  <a:lnTo>
                    <a:pt x="234" y="364"/>
                  </a:lnTo>
                  <a:lnTo>
                    <a:pt x="233" y="376"/>
                  </a:lnTo>
                  <a:lnTo>
                    <a:pt x="231" y="388"/>
                  </a:lnTo>
                  <a:lnTo>
                    <a:pt x="230" y="399"/>
                  </a:lnTo>
                  <a:lnTo>
                    <a:pt x="227" y="410"/>
                  </a:lnTo>
                  <a:lnTo>
                    <a:pt x="226" y="421"/>
                  </a:lnTo>
                  <a:lnTo>
                    <a:pt x="224" y="433"/>
                  </a:lnTo>
                  <a:lnTo>
                    <a:pt x="224" y="444"/>
                  </a:lnTo>
                  <a:lnTo>
                    <a:pt x="222" y="456"/>
                  </a:lnTo>
                  <a:lnTo>
                    <a:pt x="220" y="467"/>
                  </a:lnTo>
                  <a:lnTo>
                    <a:pt x="218" y="479"/>
                  </a:lnTo>
                  <a:lnTo>
                    <a:pt x="217" y="491"/>
                  </a:lnTo>
                  <a:lnTo>
                    <a:pt x="214" y="502"/>
                  </a:lnTo>
                  <a:lnTo>
                    <a:pt x="212" y="514"/>
                  </a:lnTo>
                  <a:lnTo>
                    <a:pt x="210" y="524"/>
                  </a:lnTo>
                  <a:lnTo>
                    <a:pt x="209" y="537"/>
                  </a:lnTo>
                  <a:lnTo>
                    <a:pt x="206" y="547"/>
                  </a:lnTo>
                  <a:lnTo>
                    <a:pt x="204" y="559"/>
                  </a:lnTo>
                  <a:lnTo>
                    <a:pt x="202" y="570"/>
                  </a:lnTo>
                  <a:lnTo>
                    <a:pt x="201" y="582"/>
                  </a:lnTo>
                  <a:lnTo>
                    <a:pt x="199" y="593"/>
                  </a:lnTo>
                  <a:lnTo>
                    <a:pt x="198" y="605"/>
                  </a:lnTo>
                  <a:lnTo>
                    <a:pt x="197" y="616"/>
                  </a:lnTo>
                  <a:lnTo>
                    <a:pt x="195" y="628"/>
                  </a:lnTo>
                  <a:lnTo>
                    <a:pt x="193" y="639"/>
                  </a:lnTo>
                  <a:lnTo>
                    <a:pt x="192" y="652"/>
                  </a:lnTo>
                  <a:lnTo>
                    <a:pt x="190" y="663"/>
                  </a:lnTo>
                  <a:lnTo>
                    <a:pt x="189" y="675"/>
                  </a:lnTo>
                  <a:lnTo>
                    <a:pt x="185" y="685"/>
                  </a:lnTo>
                  <a:lnTo>
                    <a:pt x="184" y="697"/>
                  </a:lnTo>
                  <a:lnTo>
                    <a:pt x="182" y="708"/>
                  </a:lnTo>
                  <a:lnTo>
                    <a:pt x="181" y="720"/>
                  </a:lnTo>
                  <a:lnTo>
                    <a:pt x="177" y="730"/>
                  </a:lnTo>
                  <a:lnTo>
                    <a:pt x="176" y="742"/>
                  </a:lnTo>
                  <a:lnTo>
                    <a:pt x="174" y="754"/>
                  </a:lnTo>
                  <a:lnTo>
                    <a:pt x="173" y="766"/>
                  </a:lnTo>
                  <a:lnTo>
                    <a:pt x="171" y="776"/>
                  </a:lnTo>
                  <a:lnTo>
                    <a:pt x="170" y="788"/>
                  </a:lnTo>
                  <a:lnTo>
                    <a:pt x="168" y="799"/>
                  </a:lnTo>
                  <a:lnTo>
                    <a:pt x="167" y="812"/>
                  </a:lnTo>
                  <a:lnTo>
                    <a:pt x="165" y="823"/>
                  </a:lnTo>
                  <a:lnTo>
                    <a:pt x="164" y="835"/>
                  </a:lnTo>
                  <a:lnTo>
                    <a:pt x="161" y="846"/>
                  </a:lnTo>
                  <a:lnTo>
                    <a:pt x="160" y="858"/>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7" name="Freeform 23"/>
            <p:cNvSpPr>
              <a:spLocks/>
            </p:cNvSpPr>
            <p:nvPr/>
          </p:nvSpPr>
          <p:spPr bwMode="black">
            <a:xfrm>
              <a:off x="1766298" y="3774931"/>
              <a:ext cx="87335" cy="96863"/>
            </a:xfrm>
            <a:custGeom>
              <a:avLst/>
              <a:gdLst>
                <a:gd name="T0" fmla="*/ 47578 w 268"/>
                <a:gd name="T1" fmla="*/ 0 h 249"/>
                <a:gd name="T2" fmla="*/ 53444 w 268"/>
                <a:gd name="T3" fmla="*/ 778 h 249"/>
                <a:gd name="T4" fmla="*/ 59961 w 268"/>
                <a:gd name="T5" fmla="*/ 3112 h 249"/>
                <a:gd name="T6" fmla="*/ 65501 w 268"/>
                <a:gd name="T7" fmla="*/ 6224 h 249"/>
                <a:gd name="T8" fmla="*/ 70389 w 268"/>
                <a:gd name="T9" fmla="*/ 10114 h 249"/>
                <a:gd name="T10" fmla="*/ 74952 w 268"/>
                <a:gd name="T11" fmla="*/ 14393 h 249"/>
                <a:gd name="T12" fmla="*/ 79188 w 268"/>
                <a:gd name="T13" fmla="*/ 20228 h 249"/>
                <a:gd name="T14" fmla="*/ 82447 w 268"/>
                <a:gd name="T15" fmla="*/ 26453 h 249"/>
                <a:gd name="T16" fmla="*/ 84728 w 268"/>
                <a:gd name="T17" fmla="*/ 33066 h 249"/>
                <a:gd name="T18" fmla="*/ 86683 w 268"/>
                <a:gd name="T19" fmla="*/ 40068 h 249"/>
                <a:gd name="T20" fmla="*/ 87335 w 268"/>
                <a:gd name="T21" fmla="*/ 48237 h 249"/>
                <a:gd name="T22" fmla="*/ 86683 w 268"/>
                <a:gd name="T23" fmla="*/ 55239 h 249"/>
                <a:gd name="T24" fmla="*/ 84728 w 268"/>
                <a:gd name="T25" fmla="*/ 62241 h 249"/>
                <a:gd name="T26" fmla="*/ 82773 w 268"/>
                <a:gd name="T27" fmla="*/ 68465 h 249"/>
                <a:gd name="T28" fmla="*/ 79514 w 268"/>
                <a:gd name="T29" fmla="*/ 74690 h 249"/>
                <a:gd name="T30" fmla="*/ 75929 w 268"/>
                <a:gd name="T31" fmla="*/ 80136 h 249"/>
                <a:gd name="T32" fmla="*/ 71041 w 268"/>
                <a:gd name="T33" fmla="*/ 85193 h 249"/>
                <a:gd name="T34" fmla="*/ 65827 w 268"/>
                <a:gd name="T35" fmla="*/ 89083 h 249"/>
                <a:gd name="T36" fmla="*/ 60287 w 268"/>
                <a:gd name="T37" fmla="*/ 92973 h 249"/>
                <a:gd name="T38" fmla="*/ 53770 w 268"/>
                <a:gd name="T39" fmla="*/ 94918 h 249"/>
                <a:gd name="T40" fmla="*/ 47578 w 268"/>
                <a:gd name="T41" fmla="*/ 96474 h 249"/>
                <a:gd name="T42" fmla="*/ 41386 w 268"/>
                <a:gd name="T43" fmla="*/ 96474 h 249"/>
                <a:gd name="T44" fmla="*/ 34543 w 268"/>
                <a:gd name="T45" fmla="*/ 95696 h 249"/>
                <a:gd name="T46" fmla="*/ 28025 w 268"/>
                <a:gd name="T47" fmla="*/ 93362 h 249"/>
                <a:gd name="T48" fmla="*/ 22160 w 268"/>
                <a:gd name="T49" fmla="*/ 90250 h 249"/>
                <a:gd name="T50" fmla="*/ 16946 w 268"/>
                <a:gd name="T51" fmla="*/ 86360 h 249"/>
                <a:gd name="T52" fmla="*/ 12383 w 268"/>
                <a:gd name="T53" fmla="*/ 82470 h 249"/>
                <a:gd name="T54" fmla="*/ 8147 w 268"/>
                <a:gd name="T55" fmla="*/ 76246 h 249"/>
                <a:gd name="T56" fmla="*/ 4562 w 268"/>
                <a:gd name="T57" fmla="*/ 70410 h 249"/>
                <a:gd name="T58" fmla="*/ 2281 w 268"/>
                <a:gd name="T59" fmla="*/ 64575 h 249"/>
                <a:gd name="T60" fmla="*/ 978 w 268"/>
                <a:gd name="T61" fmla="*/ 57184 h 249"/>
                <a:gd name="T62" fmla="*/ 0 w 268"/>
                <a:gd name="T63" fmla="*/ 50571 h 249"/>
                <a:gd name="T64" fmla="*/ 0 w 268"/>
                <a:gd name="T65" fmla="*/ 42791 h 249"/>
                <a:gd name="T66" fmla="*/ 978 w 268"/>
                <a:gd name="T67" fmla="*/ 35400 h 249"/>
                <a:gd name="T68" fmla="*/ 3259 w 268"/>
                <a:gd name="T69" fmla="*/ 28787 h 249"/>
                <a:gd name="T70" fmla="*/ 6192 w 268"/>
                <a:gd name="T71" fmla="*/ 22173 h 249"/>
                <a:gd name="T72" fmla="*/ 9776 w 268"/>
                <a:gd name="T73" fmla="*/ 16338 h 249"/>
                <a:gd name="T74" fmla="*/ 14013 w 268"/>
                <a:gd name="T75" fmla="*/ 11670 h 249"/>
                <a:gd name="T76" fmla="*/ 18901 w 268"/>
                <a:gd name="T77" fmla="*/ 7780 h 249"/>
                <a:gd name="T78" fmla="*/ 24767 w 268"/>
                <a:gd name="T79" fmla="*/ 3890 h 249"/>
                <a:gd name="T80" fmla="*/ 30307 w 268"/>
                <a:gd name="T81" fmla="*/ 1556 h 249"/>
                <a:gd name="T82" fmla="*/ 36498 w 268"/>
                <a:gd name="T83" fmla="*/ 389 h 249"/>
                <a:gd name="T84" fmla="*/ 43668 w 268"/>
                <a:gd name="T85" fmla="*/ 389 h 2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8" h="249">
                  <a:moveTo>
                    <a:pt x="134" y="1"/>
                  </a:moveTo>
                  <a:lnTo>
                    <a:pt x="139" y="0"/>
                  </a:lnTo>
                  <a:lnTo>
                    <a:pt x="146" y="0"/>
                  </a:lnTo>
                  <a:lnTo>
                    <a:pt x="153" y="1"/>
                  </a:lnTo>
                  <a:lnTo>
                    <a:pt x="159" y="2"/>
                  </a:lnTo>
                  <a:lnTo>
                    <a:pt x="164" y="2"/>
                  </a:lnTo>
                  <a:lnTo>
                    <a:pt x="171" y="4"/>
                  </a:lnTo>
                  <a:lnTo>
                    <a:pt x="178" y="5"/>
                  </a:lnTo>
                  <a:lnTo>
                    <a:pt x="184" y="8"/>
                  </a:lnTo>
                  <a:lnTo>
                    <a:pt x="189" y="10"/>
                  </a:lnTo>
                  <a:lnTo>
                    <a:pt x="195" y="13"/>
                  </a:lnTo>
                  <a:lnTo>
                    <a:pt x="201" y="16"/>
                  </a:lnTo>
                  <a:lnTo>
                    <a:pt x="206" y="20"/>
                  </a:lnTo>
                  <a:lnTo>
                    <a:pt x="210" y="23"/>
                  </a:lnTo>
                  <a:lnTo>
                    <a:pt x="216" y="26"/>
                  </a:lnTo>
                  <a:lnTo>
                    <a:pt x="221" y="30"/>
                  </a:lnTo>
                  <a:lnTo>
                    <a:pt x="227" y="34"/>
                  </a:lnTo>
                  <a:lnTo>
                    <a:pt x="230" y="37"/>
                  </a:lnTo>
                  <a:lnTo>
                    <a:pt x="234" y="42"/>
                  </a:lnTo>
                  <a:lnTo>
                    <a:pt x="238" y="46"/>
                  </a:lnTo>
                  <a:lnTo>
                    <a:pt x="243" y="52"/>
                  </a:lnTo>
                  <a:lnTo>
                    <a:pt x="246" y="57"/>
                  </a:lnTo>
                  <a:lnTo>
                    <a:pt x="250" y="62"/>
                  </a:lnTo>
                  <a:lnTo>
                    <a:pt x="253" y="68"/>
                  </a:lnTo>
                  <a:lnTo>
                    <a:pt x="256" y="74"/>
                  </a:lnTo>
                  <a:lnTo>
                    <a:pt x="259" y="79"/>
                  </a:lnTo>
                  <a:lnTo>
                    <a:pt x="260" y="85"/>
                  </a:lnTo>
                  <a:lnTo>
                    <a:pt x="262" y="91"/>
                  </a:lnTo>
                  <a:lnTo>
                    <a:pt x="264" y="97"/>
                  </a:lnTo>
                  <a:lnTo>
                    <a:pt x="266" y="103"/>
                  </a:lnTo>
                  <a:lnTo>
                    <a:pt x="267" y="110"/>
                  </a:lnTo>
                  <a:lnTo>
                    <a:pt x="267" y="117"/>
                  </a:lnTo>
                  <a:lnTo>
                    <a:pt x="268" y="124"/>
                  </a:lnTo>
                  <a:lnTo>
                    <a:pt x="267" y="130"/>
                  </a:lnTo>
                  <a:lnTo>
                    <a:pt x="267" y="136"/>
                  </a:lnTo>
                  <a:lnTo>
                    <a:pt x="266" y="142"/>
                  </a:lnTo>
                  <a:lnTo>
                    <a:pt x="264" y="147"/>
                  </a:lnTo>
                  <a:lnTo>
                    <a:pt x="262" y="153"/>
                  </a:lnTo>
                  <a:lnTo>
                    <a:pt x="260" y="160"/>
                  </a:lnTo>
                  <a:lnTo>
                    <a:pt x="259" y="166"/>
                  </a:lnTo>
                  <a:lnTo>
                    <a:pt x="258" y="171"/>
                  </a:lnTo>
                  <a:lnTo>
                    <a:pt x="254" y="176"/>
                  </a:lnTo>
                  <a:lnTo>
                    <a:pt x="251" y="181"/>
                  </a:lnTo>
                  <a:lnTo>
                    <a:pt x="247" y="186"/>
                  </a:lnTo>
                  <a:lnTo>
                    <a:pt x="244" y="192"/>
                  </a:lnTo>
                  <a:lnTo>
                    <a:pt x="239" y="196"/>
                  </a:lnTo>
                  <a:lnTo>
                    <a:pt x="236" y="201"/>
                  </a:lnTo>
                  <a:lnTo>
                    <a:pt x="233" y="206"/>
                  </a:lnTo>
                  <a:lnTo>
                    <a:pt x="229" y="212"/>
                  </a:lnTo>
                  <a:lnTo>
                    <a:pt x="223" y="216"/>
                  </a:lnTo>
                  <a:lnTo>
                    <a:pt x="218" y="219"/>
                  </a:lnTo>
                  <a:lnTo>
                    <a:pt x="212" y="222"/>
                  </a:lnTo>
                  <a:lnTo>
                    <a:pt x="209" y="226"/>
                  </a:lnTo>
                  <a:lnTo>
                    <a:pt x="202" y="229"/>
                  </a:lnTo>
                  <a:lnTo>
                    <a:pt x="196" y="232"/>
                  </a:lnTo>
                  <a:lnTo>
                    <a:pt x="190" y="235"/>
                  </a:lnTo>
                  <a:lnTo>
                    <a:pt x="185" y="239"/>
                  </a:lnTo>
                  <a:lnTo>
                    <a:pt x="179" y="240"/>
                  </a:lnTo>
                  <a:lnTo>
                    <a:pt x="172" y="242"/>
                  </a:lnTo>
                  <a:lnTo>
                    <a:pt x="165" y="244"/>
                  </a:lnTo>
                  <a:lnTo>
                    <a:pt x="159" y="246"/>
                  </a:lnTo>
                  <a:lnTo>
                    <a:pt x="153" y="247"/>
                  </a:lnTo>
                  <a:lnTo>
                    <a:pt x="146" y="248"/>
                  </a:lnTo>
                  <a:lnTo>
                    <a:pt x="139" y="248"/>
                  </a:lnTo>
                  <a:lnTo>
                    <a:pt x="134" y="249"/>
                  </a:lnTo>
                  <a:lnTo>
                    <a:pt x="127" y="248"/>
                  </a:lnTo>
                  <a:lnTo>
                    <a:pt x="119" y="248"/>
                  </a:lnTo>
                  <a:lnTo>
                    <a:pt x="112" y="247"/>
                  </a:lnTo>
                  <a:lnTo>
                    <a:pt x="106" y="246"/>
                  </a:lnTo>
                  <a:lnTo>
                    <a:pt x="99" y="244"/>
                  </a:lnTo>
                  <a:lnTo>
                    <a:pt x="93" y="242"/>
                  </a:lnTo>
                  <a:lnTo>
                    <a:pt x="86" y="240"/>
                  </a:lnTo>
                  <a:lnTo>
                    <a:pt x="81" y="239"/>
                  </a:lnTo>
                  <a:lnTo>
                    <a:pt x="74" y="235"/>
                  </a:lnTo>
                  <a:lnTo>
                    <a:pt x="68" y="232"/>
                  </a:lnTo>
                  <a:lnTo>
                    <a:pt x="62" y="229"/>
                  </a:lnTo>
                  <a:lnTo>
                    <a:pt x="58" y="226"/>
                  </a:lnTo>
                  <a:lnTo>
                    <a:pt x="52" y="222"/>
                  </a:lnTo>
                  <a:lnTo>
                    <a:pt x="47" y="219"/>
                  </a:lnTo>
                  <a:lnTo>
                    <a:pt x="41" y="216"/>
                  </a:lnTo>
                  <a:lnTo>
                    <a:pt x="38" y="212"/>
                  </a:lnTo>
                  <a:lnTo>
                    <a:pt x="32" y="206"/>
                  </a:lnTo>
                  <a:lnTo>
                    <a:pt x="29" y="201"/>
                  </a:lnTo>
                  <a:lnTo>
                    <a:pt x="25" y="196"/>
                  </a:lnTo>
                  <a:lnTo>
                    <a:pt x="22" y="192"/>
                  </a:lnTo>
                  <a:lnTo>
                    <a:pt x="17" y="186"/>
                  </a:lnTo>
                  <a:lnTo>
                    <a:pt x="14" y="181"/>
                  </a:lnTo>
                  <a:lnTo>
                    <a:pt x="12" y="176"/>
                  </a:lnTo>
                  <a:lnTo>
                    <a:pt x="10" y="171"/>
                  </a:lnTo>
                  <a:lnTo>
                    <a:pt x="7" y="166"/>
                  </a:lnTo>
                  <a:lnTo>
                    <a:pt x="5" y="160"/>
                  </a:lnTo>
                  <a:lnTo>
                    <a:pt x="3" y="153"/>
                  </a:lnTo>
                  <a:lnTo>
                    <a:pt x="3" y="147"/>
                  </a:lnTo>
                  <a:lnTo>
                    <a:pt x="0" y="142"/>
                  </a:lnTo>
                  <a:lnTo>
                    <a:pt x="0" y="136"/>
                  </a:lnTo>
                  <a:lnTo>
                    <a:pt x="0" y="130"/>
                  </a:lnTo>
                  <a:lnTo>
                    <a:pt x="0" y="124"/>
                  </a:lnTo>
                  <a:lnTo>
                    <a:pt x="0" y="117"/>
                  </a:lnTo>
                  <a:lnTo>
                    <a:pt x="0" y="110"/>
                  </a:lnTo>
                  <a:lnTo>
                    <a:pt x="0" y="103"/>
                  </a:lnTo>
                  <a:lnTo>
                    <a:pt x="3" y="97"/>
                  </a:lnTo>
                  <a:lnTo>
                    <a:pt x="3" y="91"/>
                  </a:lnTo>
                  <a:lnTo>
                    <a:pt x="5" y="85"/>
                  </a:lnTo>
                  <a:lnTo>
                    <a:pt x="7" y="79"/>
                  </a:lnTo>
                  <a:lnTo>
                    <a:pt x="10" y="74"/>
                  </a:lnTo>
                  <a:lnTo>
                    <a:pt x="12" y="68"/>
                  </a:lnTo>
                  <a:lnTo>
                    <a:pt x="15" y="62"/>
                  </a:lnTo>
                  <a:lnTo>
                    <a:pt x="19" y="57"/>
                  </a:lnTo>
                  <a:lnTo>
                    <a:pt x="23" y="52"/>
                  </a:lnTo>
                  <a:lnTo>
                    <a:pt x="27" y="46"/>
                  </a:lnTo>
                  <a:lnTo>
                    <a:pt x="30" y="42"/>
                  </a:lnTo>
                  <a:lnTo>
                    <a:pt x="33" y="37"/>
                  </a:lnTo>
                  <a:lnTo>
                    <a:pt x="39" y="34"/>
                  </a:lnTo>
                  <a:lnTo>
                    <a:pt x="43" y="30"/>
                  </a:lnTo>
                  <a:lnTo>
                    <a:pt x="48" y="26"/>
                  </a:lnTo>
                  <a:lnTo>
                    <a:pt x="53" y="23"/>
                  </a:lnTo>
                  <a:lnTo>
                    <a:pt x="58" y="20"/>
                  </a:lnTo>
                  <a:lnTo>
                    <a:pt x="63" y="16"/>
                  </a:lnTo>
                  <a:lnTo>
                    <a:pt x="69" y="13"/>
                  </a:lnTo>
                  <a:lnTo>
                    <a:pt x="76" y="10"/>
                  </a:lnTo>
                  <a:lnTo>
                    <a:pt x="82" y="8"/>
                  </a:lnTo>
                  <a:lnTo>
                    <a:pt x="87" y="5"/>
                  </a:lnTo>
                  <a:lnTo>
                    <a:pt x="93" y="4"/>
                  </a:lnTo>
                  <a:lnTo>
                    <a:pt x="99" y="2"/>
                  </a:lnTo>
                  <a:lnTo>
                    <a:pt x="106" y="2"/>
                  </a:lnTo>
                  <a:lnTo>
                    <a:pt x="112" y="1"/>
                  </a:lnTo>
                  <a:lnTo>
                    <a:pt x="120" y="0"/>
                  </a:lnTo>
                  <a:lnTo>
                    <a:pt x="127" y="0"/>
                  </a:lnTo>
                  <a:lnTo>
                    <a:pt x="134" y="1"/>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grpSp>
      <p:sp>
        <p:nvSpPr>
          <p:cNvPr id="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Confidentiality</a:t>
            </a:r>
            <a:endParaRPr lang="en-US" sz="1400" i="1" smtClean="0">
              <a:solidFill>
                <a:srgbClr val="FFFFFF"/>
              </a:solidFill>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4_Diapositive sommaire">
    <p:spTree>
      <p:nvGrpSpPr>
        <p:cNvPr id="1" name=""/>
        <p:cNvGrpSpPr/>
        <p:nvPr/>
      </p:nvGrpSpPr>
      <p:grpSpPr>
        <a:xfrm>
          <a:off x="0" y="0"/>
          <a:ext cx="0" cy="0"/>
          <a:chOff x="0" y="0"/>
          <a:chExt cx="0" cy="0"/>
        </a:xfrm>
      </p:grpSpPr>
      <p:sp>
        <p:nvSpPr>
          <p:cNvPr id="2" name="Rectangle 4"/>
          <p:cNvSpPr>
            <a:spLocks noChangeArrowheads="1"/>
          </p:cNvSpPr>
          <p:nvPr userDrawn="1"/>
        </p:nvSpPr>
        <p:spPr bwMode="auto">
          <a:xfrm>
            <a:off x="987425" y="1189038"/>
            <a:ext cx="7167563" cy="4762500"/>
          </a:xfrm>
          <a:prstGeom prst="rect">
            <a:avLst/>
          </a:prstGeom>
          <a:solidFill>
            <a:srgbClr val="FFFFFF"/>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fr-FR"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Table of contents</a:t>
            </a:r>
            <a:endParaRPr lang="fr-FR" sz="1400" i="1" smtClean="0">
              <a:solidFill>
                <a:srgbClr val="FFFFFF"/>
              </a:solidFill>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20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Outline</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21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34803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2843213"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2843213"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2"/>
          </p:nvPr>
        </p:nvSpPr>
        <p:spPr>
          <a:xfrm>
            <a:off x="1133808" y="1268760"/>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2" name="Espace réservé du texte 29"/>
          <p:cNvSpPr>
            <a:spLocks noGrp="1"/>
          </p:cNvSpPr>
          <p:nvPr>
            <p:ph type="body" sz="quarter" idx="13"/>
          </p:nvPr>
        </p:nvSpPr>
        <p:spPr>
          <a:xfrm>
            <a:off x="1133808" y="5229264"/>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22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solidFill>
            <a:srgbClr val="005EA7"/>
          </a:solidFill>
          <a:ln w="19050">
            <a:solidFill>
              <a:schemeClr val="tx2"/>
            </a:solidFill>
          </a:ln>
        </p:spPr>
        <p:txBody>
          <a:bodyPr lIns="360000" tIns="0" rIns="360000" bIns="0" anchor="ctr" anchorCtr="0"/>
          <a:lstStyle>
            <a:lvl1pPr marL="0" indent="0" algn="ctr">
              <a:lnSpc>
                <a:spcPct val="100000"/>
              </a:lnSpc>
              <a:defRPr sz="1800" baseline="0">
                <a:solidFill>
                  <a:schemeClr val="bg1"/>
                </a:solidFill>
              </a:defRPr>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23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69728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3697288"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3697288"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1133808" y="515719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1133808" y="126876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6" name="Rectangle 7"/>
          <p:cNvSpPr>
            <a:spLocks noChangeArrowheads="1"/>
          </p:cNvSpPr>
          <p:nvPr userDrawn="1"/>
        </p:nvSpPr>
        <p:spPr bwMode="gray">
          <a:xfrm>
            <a:off x="0" y="5715000"/>
            <a:ext cx="9144000" cy="1143000"/>
          </a:xfrm>
          <a:prstGeom prst="rect">
            <a:avLst/>
          </a:prstGeom>
          <a:solidFill>
            <a:srgbClr val="195FA7"/>
          </a:solidFill>
          <a:ln w="9525">
            <a:noFill/>
            <a:miter lim="800000"/>
            <a:headEnd/>
            <a:tailEnd/>
          </a:ln>
        </p:spPr>
        <p:txBody>
          <a:bodyPr wrap="none" anchor="ctr"/>
          <a:lstStyle/>
          <a:p>
            <a:pPr eaLnBrk="0" fontAlgn="base" hangingPunct="0">
              <a:spcBef>
                <a:spcPct val="0"/>
              </a:spcBef>
              <a:spcAft>
                <a:spcPct val="0"/>
              </a:spcAft>
              <a:defRPr/>
            </a:pPr>
            <a:endParaRPr lang="en-US" sz="2400">
              <a:solidFill>
                <a:prstClr val="black"/>
              </a:solidFill>
            </a:endParaRPr>
          </a:p>
        </p:txBody>
      </p:sp>
      <p:pic>
        <p:nvPicPr>
          <p:cNvPr id="7" name="Image 7" descr="AlcimedFondBleu.jpg"/>
          <p:cNvPicPr>
            <a:picLocks noChangeAspect="1"/>
          </p:cNvPicPr>
          <p:nvPr userDrawn="1"/>
        </p:nvPicPr>
        <p:blipFill>
          <a:blip r:embed="rId2" cstate="print"/>
          <a:srcRect/>
          <a:stretch>
            <a:fillRect/>
          </a:stretch>
        </p:blipFill>
        <p:spPr bwMode="auto">
          <a:xfrm>
            <a:off x="5510213" y="5857875"/>
            <a:ext cx="3633787" cy="727075"/>
          </a:xfrm>
          <a:prstGeom prst="rect">
            <a:avLst/>
          </a:prstGeom>
          <a:noFill/>
          <a:ln w="9525">
            <a:noFill/>
            <a:miter lim="800000"/>
            <a:headEnd/>
            <a:tailEnd/>
          </a:ln>
        </p:spPr>
      </p:pic>
      <p:sp>
        <p:nvSpPr>
          <p:cNvPr id="16" name="Espace réservé pour une image  15"/>
          <p:cNvSpPr>
            <a:spLocks noGrp="1"/>
          </p:cNvSpPr>
          <p:nvPr>
            <p:ph type="pic" sz="quarter" idx="11"/>
          </p:nvPr>
        </p:nvSpPr>
        <p:spPr>
          <a:xfrm>
            <a:off x="6593766" y="2500313"/>
            <a:ext cx="2286000" cy="2571750"/>
          </a:xfrm>
          <a:prstGeom prst="rect">
            <a:avLst/>
          </a:prstGeom>
          <a:noFill/>
          <a:ln>
            <a:noFill/>
          </a:ln>
        </p:spPr>
        <p:txBody>
          <a:bodyPr anchor="ctr"/>
          <a:lstStyle>
            <a:lvl1pPr marL="0" indent="0" algn="ctr">
              <a:lnSpc>
                <a:spcPct val="100000"/>
              </a:lnSpc>
              <a:defRPr/>
            </a:lvl1pPr>
          </a:lstStyle>
          <a:p>
            <a:pPr lvl="0"/>
            <a:r>
              <a:rPr lang="de-DE" noProof="0" smtClean="0"/>
              <a:t>Bild durch Klicken auf Symbol hinzufügen</a:t>
            </a:r>
            <a:endParaRPr lang="en-US" noProof="0"/>
          </a:p>
        </p:txBody>
      </p:sp>
      <p:sp>
        <p:nvSpPr>
          <p:cNvPr id="11" name="Espace réservé du texte 10"/>
          <p:cNvSpPr>
            <a:spLocks noGrp="1"/>
          </p:cNvSpPr>
          <p:nvPr>
            <p:ph type="body" sz="quarter" idx="10"/>
          </p:nvPr>
        </p:nvSpPr>
        <p:spPr>
          <a:xfrm>
            <a:off x="3009901" y="393700"/>
            <a:ext cx="5786437" cy="428625"/>
          </a:xfrm>
          <a:prstGeom prst="rect">
            <a:avLst/>
          </a:prstGeom>
        </p:spPr>
        <p:txBody>
          <a:bodyPr anchor="ctr"/>
          <a:lstStyle>
            <a:lvl1pPr marL="0" indent="0" algn="r">
              <a:lnSpc>
                <a:spcPct val="100000"/>
              </a:lnSpc>
              <a:defRPr baseline="0"/>
            </a:lvl1pPr>
          </a:lstStyle>
          <a:p>
            <a:pPr lvl="0"/>
            <a:r>
              <a:rPr lang="de-DE" noProof="0" smtClean="0"/>
              <a:t>Textmasterformate durch Klicken bearbeiten</a:t>
            </a:r>
          </a:p>
        </p:txBody>
      </p:sp>
      <p:sp>
        <p:nvSpPr>
          <p:cNvPr id="3074" name="Rectangle 2"/>
          <p:cNvSpPr>
            <a:spLocks noGrp="1" noChangeArrowheads="1"/>
          </p:cNvSpPr>
          <p:nvPr>
            <p:ph type="ctrTitle"/>
          </p:nvPr>
        </p:nvSpPr>
        <p:spPr>
          <a:xfrm>
            <a:off x="892175" y="4300199"/>
            <a:ext cx="5584825" cy="450850"/>
          </a:xfrm>
          <a:prstGeom prst="rect">
            <a:avLst/>
          </a:prstGeom>
        </p:spPr>
        <p:txBody>
          <a:bodyPr vert="horz" wrap="square" anchor="ctr" anchorCtr="0"/>
          <a:lstStyle>
            <a:lvl1pPr algn="r">
              <a:defRPr sz="1800" b="0">
                <a:solidFill>
                  <a:srgbClr val="005EA7"/>
                </a:solidFill>
              </a:defRPr>
            </a:lvl1pPr>
          </a:lstStyle>
          <a:p>
            <a:r>
              <a:rPr lang="de-DE" noProof="0" smtClean="0"/>
              <a:t>Titelmasterformat durch Klicken bearbeiten</a:t>
            </a:r>
            <a:endParaRPr lang="en-US" noProof="0"/>
          </a:p>
        </p:txBody>
      </p:sp>
      <p:sp>
        <p:nvSpPr>
          <p:cNvPr id="3082" name="Rectangle 10"/>
          <p:cNvSpPr>
            <a:spLocks noGrp="1" noChangeArrowheads="1"/>
          </p:cNvSpPr>
          <p:nvPr>
            <p:ph type="subTitle" sz="quarter" idx="1"/>
          </p:nvPr>
        </p:nvSpPr>
        <p:spPr>
          <a:xfrm>
            <a:off x="892175" y="2868754"/>
            <a:ext cx="5584825" cy="1260000"/>
          </a:xfrm>
          <a:prstGeom prst="rect">
            <a:avLst/>
          </a:prstGeom>
        </p:spPr>
        <p:txBody>
          <a:bodyPr vert="horz" wrap="square" anchor="ctr" anchorCtr="0"/>
          <a:lstStyle>
            <a:lvl1pPr marL="0" indent="0" algn="r">
              <a:lnSpc>
                <a:spcPct val="100000"/>
              </a:lnSpc>
              <a:defRPr sz="2400"/>
            </a:lvl1pPr>
          </a:lstStyle>
          <a:p>
            <a:r>
              <a:rPr lang="de-DE" noProof="0" smtClean="0"/>
              <a:t>Formatvorlage des Untertitelmasters durch Klicken bearbeiten</a:t>
            </a:r>
            <a:endParaRPr lang="en-US" noProof="0" dirty="0"/>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24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190500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190500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190500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467544" y="2567248"/>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467544" y="385313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467544" y="515719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467544" y="1268760"/>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4_Diapositive plan intro">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4_Diapositive plan parties">
    <p:spTree>
      <p:nvGrpSpPr>
        <p:cNvPr id="1" name=""/>
        <p:cNvGrpSpPr/>
        <p:nvPr/>
      </p:nvGrpSpPr>
      <p:grpSpPr>
        <a:xfrm>
          <a:off x="0" y="0"/>
          <a:ext cx="0" cy="0"/>
          <a:chOff x="0" y="0"/>
          <a:chExt cx="0" cy="0"/>
        </a:xfrm>
      </p:grpSpPr>
      <p:sp>
        <p:nvSpPr>
          <p:cNvPr id="8"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30" name="Espace réservé du texte 29"/>
          <p:cNvSpPr>
            <a:spLocks noGrp="1"/>
          </p:cNvSpPr>
          <p:nvPr>
            <p:ph type="body" sz="quarter" idx="10"/>
          </p:nvPr>
        </p:nvSpPr>
        <p:spPr>
          <a:xfrm>
            <a:off x="1115616"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31" name="Espace réservé du texte 29"/>
          <p:cNvSpPr>
            <a:spLocks noGrp="1"/>
          </p:cNvSpPr>
          <p:nvPr>
            <p:ph type="body" sz="quarter" idx="11"/>
          </p:nvPr>
        </p:nvSpPr>
        <p:spPr>
          <a:xfrm>
            <a:off x="1115616"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32" name="Espace réservé du texte 29"/>
          <p:cNvSpPr>
            <a:spLocks noGrp="1"/>
          </p:cNvSpPr>
          <p:nvPr>
            <p:ph type="body" sz="quarter" idx="12"/>
          </p:nvPr>
        </p:nvSpPr>
        <p:spPr>
          <a:xfrm>
            <a:off x="1115616"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2" name="Espace réservé du texte 8"/>
          <p:cNvSpPr>
            <a:spLocks noGrp="1"/>
          </p:cNvSpPr>
          <p:nvPr>
            <p:ph type="body" sz="quarter" idx="13"/>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
        <p:nvSpPr>
          <p:cNvPr id="13" name="Espace réservé du texte 29"/>
          <p:cNvSpPr>
            <a:spLocks noGrp="1"/>
          </p:cNvSpPr>
          <p:nvPr>
            <p:ph type="body" sz="quarter" idx="14"/>
          </p:nvPr>
        </p:nvSpPr>
        <p:spPr>
          <a:xfrm>
            <a:off x="1115616" y="126882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14" name="Espace réservé du texte 29"/>
          <p:cNvSpPr>
            <a:spLocks noGrp="1"/>
          </p:cNvSpPr>
          <p:nvPr>
            <p:ph type="body" sz="quarter" idx="15"/>
          </p:nvPr>
        </p:nvSpPr>
        <p:spPr>
          <a:xfrm>
            <a:off x="1115616" y="537328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4_Diapositive plan conclusions">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noFill/>
          <a:ln w="19050">
            <a:solidFill>
              <a:schemeClr val="tx2"/>
            </a:solidFill>
            <a:miter lim="800000"/>
            <a:headEnd/>
            <a:tailEnd/>
          </a:ln>
        </p:spPr>
        <p:txBody>
          <a:bodyPr lIns="360000" tIns="0" rIns="360000" bIns="0" anchor="ctr"/>
          <a:lstStyle/>
          <a:p>
            <a:pPr algn="ctr" fontAlgn="base">
              <a:spcBef>
                <a:spcPct val="0"/>
              </a:spcBef>
              <a:spcAft>
                <a:spcPct val="0"/>
              </a:spcAft>
              <a:buSzPct val="170000"/>
              <a:defRPr/>
            </a:pPr>
            <a:r>
              <a:rPr lang="en-US" b="1">
                <a:solidFill>
                  <a:srgbClr val="005EA7"/>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Planning / Organization</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4_Diapositive libre">
    <p:spTree>
      <p:nvGrpSpPr>
        <p:cNvPr id="1" name=""/>
        <p:cNvGrpSpPr/>
        <p:nvPr/>
      </p:nvGrpSpPr>
      <p:grpSpPr>
        <a:xfrm>
          <a:off x="0" y="0"/>
          <a:ext cx="0" cy="0"/>
          <a:chOff x="0" y="0"/>
          <a:chExt cx="0" cy="0"/>
        </a:xfrm>
      </p:grpSpPr>
      <p:sp>
        <p:nvSpPr>
          <p:cNvPr id="12" name="Espace réservé du texte 11"/>
          <p:cNvSpPr>
            <a:spLocks noGrp="1"/>
          </p:cNvSpPr>
          <p:nvPr>
            <p:ph type="body" sz="quarter" idx="22"/>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8"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0"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7" name="Espace réservé du texte 10"/>
          <p:cNvSpPr>
            <a:spLocks noGrp="1"/>
          </p:cNvSpPr>
          <p:nvPr>
            <p:ph type="body" sz="quarter" idx="21"/>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4_Diapositive slide text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431800" y="1928813"/>
            <a:ext cx="8280400" cy="385127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marL="268288" indent="-268288" algn="just" fontAlgn="base">
              <a:spcBef>
                <a:spcPts val="1200"/>
              </a:spcBef>
              <a:spcAft>
                <a:spcPct val="0"/>
              </a:spcAft>
              <a:buClr>
                <a:srgbClr val="005EA7"/>
              </a:buClr>
              <a:buSzPct val="100000"/>
              <a:buFont typeface="Arial" pitchFamily="34" charset="0"/>
              <a:buNone/>
              <a:tabLst>
                <a:tab pos="268288" algn="l"/>
              </a:tabLst>
              <a:defRPr/>
            </a:pPr>
            <a:endParaRPr lang="en-US" sz="1400" b="1">
              <a:solidFill>
                <a:srgbClr val="195FA7"/>
              </a:solidFill>
            </a:endParaRPr>
          </a:p>
        </p:txBody>
      </p:sp>
      <p:sp>
        <p:nvSpPr>
          <p:cNvPr id="7" name="Espace réservé du texte 11"/>
          <p:cNvSpPr>
            <a:spLocks noGrp="1"/>
          </p:cNvSpPr>
          <p:nvPr>
            <p:ph type="body" sz="quarter" idx="29"/>
          </p:nvPr>
        </p:nvSpPr>
        <p:spPr>
          <a:xfrm>
            <a:off x="432000" y="1928813"/>
            <a:ext cx="8280000" cy="3852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400"/>
            </a:lvl1pPr>
            <a:lvl2pPr marL="538163" indent="-269875" algn="just">
              <a:lnSpc>
                <a:spcPct val="100000"/>
              </a:lnSpc>
              <a:spcBef>
                <a:spcPts val="600"/>
              </a:spcBef>
              <a:buClr>
                <a:srgbClr val="005EA7"/>
              </a:buClr>
              <a:buFont typeface="Arial" pitchFamily="34" charset="0"/>
              <a:buChar char=""/>
              <a:tabLst>
                <a:tab pos="538163" algn="l"/>
              </a:tabLst>
              <a:defRPr sz="1300" b="0"/>
            </a:lvl2pPr>
            <a:lvl3pPr marL="538163" indent="0" algn="just">
              <a:lnSpc>
                <a:spcPct val="100000"/>
              </a:lnSpc>
              <a:spcBef>
                <a:spcPts val="0"/>
              </a:spcBef>
              <a:buClr>
                <a:srgbClr val="005EA7"/>
              </a:buClr>
              <a:buFont typeface="Arial" pitchFamily="34" charset="0"/>
              <a:buNone/>
              <a:tabLst>
                <a:tab pos="538163" algn="l"/>
              </a:tabLst>
              <a:defRPr lang="fr-FR" sz="13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5" name="Espace réservé du texte 10"/>
          <p:cNvSpPr>
            <a:spLocks noGrp="1"/>
          </p:cNvSpPr>
          <p:nvPr>
            <p:ph type="body" sz="quarter" idx="22"/>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8"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4_Diapositive double texte">
    <p:spTree>
      <p:nvGrpSpPr>
        <p:cNvPr id="1" name=""/>
        <p:cNvGrpSpPr/>
        <p:nvPr/>
      </p:nvGrpSpPr>
      <p:grpSpPr>
        <a:xfrm>
          <a:off x="0" y="0"/>
          <a:ext cx="0" cy="0"/>
          <a:chOff x="0" y="0"/>
          <a:chExt cx="0" cy="0"/>
        </a:xfrm>
      </p:grpSpPr>
      <p:sp>
        <p:nvSpPr>
          <p:cNvPr id="10" name="Rectangle 20"/>
          <p:cNvSpPr>
            <a:spLocks noChangeArrowheads="1"/>
          </p:cNvSpPr>
          <p:nvPr userDrawn="1"/>
        </p:nvSpPr>
        <p:spPr bwMode="auto">
          <a:xfrm>
            <a:off x="431800" y="2020888"/>
            <a:ext cx="3960813"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12" name="Rectangle 16"/>
          <p:cNvSpPr>
            <a:spLocks noChangeArrowheads="1"/>
          </p:cNvSpPr>
          <p:nvPr userDrawn="1"/>
        </p:nvSpPr>
        <p:spPr bwMode="auto">
          <a:xfrm>
            <a:off x="431800" y="2695575"/>
            <a:ext cx="3960813"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3" name="Rectangle 18"/>
          <p:cNvSpPr>
            <a:spLocks noChangeArrowheads="1"/>
          </p:cNvSpPr>
          <p:nvPr userDrawn="1"/>
        </p:nvSpPr>
        <p:spPr bwMode="auto">
          <a:xfrm>
            <a:off x="4751388" y="2695575"/>
            <a:ext cx="3960812"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4" name="Rectangle 26"/>
          <p:cNvSpPr>
            <a:spLocks noChangeArrowheads="1"/>
          </p:cNvSpPr>
          <p:nvPr userDrawn="1"/>
        </p:nvSpPr>
        <p:spPr bwMode="auto">
          <a:xfrm>
            <a:off x="4751388" y="2020888"/>
            <a:ext cx="3960812"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26" name="Espace réservé du texte 11"/>
          <p:cNvSpPr>
            <a:spLocks noGrp="1"/>
          </p:cNvSpPr>
          <p:nvPr>
            <p:ph type="body" sz="quarter" idx="29"/>
          </p:nvPr>
        </p:nvSpPr>
        <p:spPr>
          <a:xfrm>
            <a:off x="46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24"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8" name="Espace réservé du texte 11"/>
          <p:cNvSpPr>
            <a:spLocks noGrp="1"/>
          </p:cNvSpPr>
          <p:nvPr>
            <p:ph type="body" sz="quarter" idx="32"/>
          </p:nvPr>
        </p:nvSpPr>
        <p:spPr>
          <a:xfrm>
            <a:off x="478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33"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16" name="Espace réservé du texte 11"/>
          <p:cNvSpPr>
            <a:spLocks noGrp="1"/>
          </p:cNvSpPr>
          <p:nvPr>
            <p:ph type="body" sz="quarter" idx="29"/>
          </p:nvPr>
        </p:nvSpPr>
        <p:spPr>
          <a:xfrm>
            <a:off x="43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0" name="Espace réservé du texte 11"/>
          <p:cNvSpPr>
            <a:spLocks noGrp="1"/>
          </p:cNvSpPr>
          <p:nvPr>
            <p:ph type="body" sz="quarter" idx="31"/>
          </p:nvPr>
        </p:nvSpPr>
        <p:spPr>
          <a:xfrm>
            <a:off x="475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4_Diapositive synthèse intermédiaire">
    <p:spTree>
      <p:nvGrpSpPr>
        <p:cNvPr id="1" name=""/>
        <p:cNvGrpSpPr/>
        <p:nvPr/>
      </p:nvGrpSpPr>
      <p:grpSpPr>
        <a:xfrm>
          <a:off x="0" y="0"/>
          <a:ext cx="0" cy="0"/>
          <a:chOff x="0" y="0"/>
          <a:chExt cx="0" cy="0"/>
        </a:xfrm>
      </p:grpSpPr>
      <p:sp>
        <p:nvSpPr>
          <p:cNvPr id="4" name="ZoneTexte 8"/>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summary</a:t>
            </a:r>
          </a:p>
        </p:txBody>
      </p:sp>
      <p:sp>
        <p:nvSpPr>
          <p:cNvPr id="5" name="Rectangle 4"/>
          <p:cNvSpPr>
            <a:spLocks noChangeArrowheads="1"/>
          </p:cNvSpPr>
          <p:nvPr userDrawn="1"/>
        </p:nvSpPr>
        <p:spPr bwMode="auto">
          <a:xfrm>
            <a:off x="431800" y="1260475"/>
            <a:ext cx="8280400" cy="4679950"/>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8" name="Espace réservé du texte 7"/>
          <p:cNvSpPr>
            <a:spLocks noGrp="1"/>
          </p:cNvSpPr>
          <p:nvPr>
            <p:ph type="body" sz="quarter" idx="21"/>
          </p:nvPr>
        </p:nvSpPr>
        <p:spPr>
          <a:xfrm>
            <a:off x="432000" y="1260000"/>
            <a:ext cx="8280000" cy="4680000"/>
          </a:xfrm>
          <a:prstGeom prst="rect">
            <a:avLst/>
          </a:prstGeom>
          <a:noFill/>
          <a:ln w="19050">
            <a:noFill/>
          </a:ln>
          <a:effectLst/>
        </p:spPr>
        <p:txBody>
          <a:bodyPr lIns="360000" tIns="180000" rIns="360000" bIns="180000" anchor="ctr" anchorCtr="0"/>
          <a:lstStyle>
            <a:lvl1pPr marL="268288" indent="-268288" algn="just">
              <a:lnSpc>
                <a:spcPct val="100000"/>
              </a:lnSpc>
              <a:spcBef>
                <a:spcPts val="1800"/>
              </a:spcBef>
              <a:buClr>
                <a:srgbClr val="005EA7"/>
              </a:buClr>
              <a:buSzPct val="100000"/>
              <a:buFont typeface="Webdings" pitchFamily="18" charset="2"/>
              <a:buChar char=""/>
              <a:tabLst/>
              <a:defRPr sz="1400" i="1"/>
            </a:lvl1pPr>
            <a:lvl2pPr marL="268288" indent="0" algn="just">
              <a:lnSpc>
                <a:spcPct val="100000"/>
              </a:lnSpc>
              <a:spcBef>
                <a:spcPts val="600"/>
              </a:spcBef>
              <a:buFontTx/>
              <a:buNone/>
              <a:defRPr sz="1400" b="0"/>
            </a:lvl2pPr>
            <a:lvl3pPr marL="806450" indent="-268288" algn="just">
              <a:lnSpc>
                <a:spcPct val="100000"/>
              </a:lnSpc>
              <a:spcBef>
                <a:spcPts val="300"/>
              </a:spcBef>
              <a:buClr>
                <a:srgbClr val="005EA7"/>
              </a:buClr>
              <a:buFont typeface="Arial" pitchFamily="34" charset="0"/>
              <a:buChar char=""/>
              <a:tabLst>
                <a:tab pos="806450" algn="l"/>
              </a:tabLst>
              <a:defRPr sz="14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7"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4_Diapositive SWOT">
    <p:spTree>
      <p:nvGrpSpPr>
        <p:cNvPr id="1" name=""/>
        <p:cNvGrpSpPr/>
        <p:nvPr/>
      </p:nvGrpSpPr>
      <p:grpSpPr>
        <a:xfrm>
          <a:off x="0" y="0"/>
          <a:ext cx="0" cy="0"/>
          <a:chOff x="0" y="0"/>
          <a:chExt cx="0" cy="0"/>
        </a:xfrm>
      </p:grpSpPr>
      <p:sp>
        <p:nvSpPr>
          <p:cNvPr id="8" name="Rectangle 34"/>
          <p:cNvSpPr>
            <a:spLocks noChangeArrowheads="1"/>
          </p:cNvSpPr>
          <p:nvPr userDrawn="1"/>
        </p:nvSpPr>
        <p:spPr bwMode="auto">
          <a:xfrm>
            <a:off x="4751388" y="2214563"/>
            <a:ext cx="3960812"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FFFFFF"/>
              </a:solidFill>
            </a:endParaRPr>
          </a:p>
        </p:txBody>
      </p:sp>
      <p:sp>
        <p:nvSpPr>
          <p:cNvPr id="9" name="ZoneTexte 35"/>
          <p:cNvSpPr txBox="1">
            <a:spLocks noChangeArrowheads="1"/>
          </p:cNvSpPr>
          <p:nvPr userDrawn="1"/>
        </p:nvSpPr>
        <p:spPr bwMode="auto">
          <a:xfrm>
            <a:off x="5651500" y="2020888"/>
            <a:ext cx="2160588"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0" name="Rectangle 31"/>
          <p:cNvSpPr>
            <a:spLocks noChangeArrowheads="1"/>
          </p:cNvSpPr>
          <p:nvPr userDrawn="1"/>
        </p:nvSpPr>
        <p:spPr bwMode="auto">
          <a:xfrm>
            <a:off x="431800" y="2214563"/>
            <a:ext cx="3960813"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1" name="ZoneTexte 18"/>
          <p:cNvSpPr txBox="1">
            <a:spLocks noChangeArrowheads="1"/>
          </p:cNvSpPr>
          <p:nvPr userDrawn="1"/>
        </p:nvSpPr>
        <p:spPr bwMode="auto">
          <a:xfrm>
            <a:off x="1331913" y="2020888"/>
            <a:ext cx="2160587"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2" name="Rectangle 23"/>
          <p:cNvSpPr>
            <a:spLocks noChangeArrowheads="1"/>
          </p:cNvSpPr>
          <p:nvPr userDrawn="1"/>
        </p:nvSpPr>
        <p:spPr bwMode="auto">
          <a:xfrm>
            <a:off x="431800" y="4273550"/>
            <a:ext cx="3960813"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3" name="ZoneTexte 47"/>
          <p:cNvSpPr txBox="1">
            <a:spLocks noChangeArrowheads="1"/>
          </p:cNvSpPr>
          <p:nvPr userDrawn="1"/>
        </p:nvSpPr>
        <p:spPr bwMode="auto">
          <a:xfrm>
            <a:off x="1331913" y="4079875"/>
            <a:ext cx="2160587"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4" name="Rectangle 25"/>
          <p:cNvSpPr>
            <a:spLocks noChangeArrowheads="1"/>
          </p:cNvSpPr>
          <p:nvPr userDrawn="1"/>
        </p:nvSpPr>
        <p:spPr bwMode="auto">
          <a:xfrm>
            <a:off x="4751388" y="4273550"/>
            <a:ext cx="3960812"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5" name="ZoneTexte 44"/>
          <p:cNvSpPr txBox="1">
            <a:spLocks noChangeArrowheads="1"/>
          </p:cNvSpPr>
          <p:nvPr userDrawn="1"/>
        </p:nvSpPr>
        <p:spPr bwMode="auto">
          <a:xfrm>
            <a:off x="5651500" y="4079875"/>
            <a:ext cx="2160588"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6" name="ZoneTexte 30"/>
          <p:cNvSpPr txBox="1">
            <a:spLocks noChangeArrowheads="1"/>
          </p:cNvSpPr>
          <p:nvPr userDrawn="1"/>
        </p:nvSpPr>
        <p:spPr bwMode="auto">
          <a:xfrm>
            <a:off x="1662113" y="2057400"/>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Strengths</a:t>
            </a:r>
          </a:p>
        </p:txBody>
      </p:sp>
      <p:sp>
        <p:nvSpPr>
          <p:cNvPr id="17" name="ZoneTexte 36"/>
          <p:cNvSpPr txBox="1">
            <a:spLocks noChangeArrowheads="1"/>
          </p:cNvSpPr>
          <p:nvPr userDrawn="1"/>
        </p:nvSpPr>
        <p:spPr bwMode="auto">
          <a:xfrm>
            <a:off x="5981700" y="2057400"/>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Weaknesses</a:t>
            </a:r>
          </a:p>
        </p:txBody>
      </p:sp>
      <p:sp>
        <p:nvSpPr>
          <p:cNvPr id="18" name="ZoneTexte 37"/>
          <p:cNvSpPr txBox="1">
            <a:spLocks noChangeArrowheads="1"/>
          </p:cNvSpPr>
          <p:nvPr userDrawn="1"/>
        </p:nvSpPr>
        <p:spPr bwMode="auto">
          <a:xfrm>
            <a:off x="1662113" y="4116388"/>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Opportunities</a:t>
            </a:r>
          </a:p>
        </p:txBody>
      </p:sp>
      <p:sp>
        <p:nvSpPr>
          <p:cNvPr id="19" name="ZoneTexte 38"/>
          <p:cNvSpPr txBox="1">
            <a:spLocks noChangeArrowheads="1"/>
          </p:cNvSpPr>
          <p:nvPr userDrawn="1"/>
        </p:nvSpPr>
        <p:spPr bwMode="auto">
          <a:xfrm>
            <a:off x="5981700" y="4116388"/>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Threats</a:t>
            </a:r>
          </a:p>
        </p:txBody>
      </p:sp>
      <p:sp>
        <p:nvSpPr>
          <p:cNvPr id="20" name="ZoneTexte 39"/>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SWOT</a:t>
            </a:r>
          </a:p>
        </p:txBody>
      </p:sp>
      <p:sp>
        <p:nvSpPr>
          <p:cNvPr id="29" name="Espace réservé du texte 11"/>
          <p:cNvSpPr>
            <a:spLocks noGrp="1"/>
          </p:cNvSpPr>
          <p:nvPr>
            <p:ph type="body" sz="quarter" idx="29"/>
          </p:nvPr>
        </p:nvSpPr>
        <p:spPr>
          <a:xfrm>
            <a:off x="43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50" name="Espace réservé du texte 11"/>
          <p:cNvSpPr>
            <a:spLocks noGrp="1"/>
          </p:cNvSpPr>
          <p:nvPr>
            <p:ph type="body" sz="quarter" idx="31"/>
          </p:nvPr>
        </p:nvSpPr>
        <p:spPr>
          <a:xfrm>
            <a:off x="475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8"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25" name="Espace réservé du texte 11"/>
          <p:cNvSpPr>
            <a:spLocks noGrp="1"/>
          </p:cNvSpPr>
          <p:nvPr>
            <p:ph type="body" sz="quarter" idx="34"/>
          </p:nvPr>
        </p:nvSpPr>
        <p:spPr>
          <a:xfrm>
            <a:off x="43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7" name="Espace réservé du texte 11"/>
          <p:cNvSpPr>
            <a:spLocks noGrp="1"/>
          </p:cNvSpPr>
          <p:nvPr>
            <p:ph type="body" sz="quarter" idx="35"/>
          </p:nvPr>
        </p:nvSpPr>
        <p:spPr>
          <a:xfrm>
            <a:off x="475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41"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4_Diapositive hameçon">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592388"/>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492501"/>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59200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baseline="0"/>
            </a:lvl1pPr>
          </a:lstStyle>
          <a:p>
            <a:pPr lvl="0"/>
            <a:r>
              <a:rPr lang="de-DE" noProof="0" smtClean="0"/>
              <a:t>Textmasterformate durch Klicken bearbeiten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apositive confidentialité">
    <p:spTree>
      <p:nvGrpSpPr>
        <p:cNvPr id="1" name=""/>
        <p:cNvGrpSpPr/>
        <p:nvPr/>
      </p:nvGrpSpPr>
      <p:grpSpPr>
        <a:xfrm>
          <a:off x="0" y="0"/>
          <a:ext cx="0" cy="0"/>
          <a:chOff x="0" y="0"/>
          <a:chExt cx="0" cy="0"/>
        </a:xfrm>
      </p:grpSpPr>
      <p:sp>
        <p:nvSpPr>
          <p:cNvPr id="2" name="Rectangle 9"/>
          <p:cNvSpPr>
            <a:spLocks noChangeArrowheads="1"/>
          </p:cNvSpPr>
          <p:nvPr userDrawn="1"/>
        </p:nvSpPr>
        <p:spPr bwMode="auto">
          <a:xfrm>
            <a:off x="987425" y="2376488"/>
            <a:ext cx="7167563" cy="24003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prstClr val="black"/>
              </a:solidFill>
            </a:endParaRPr>
          </a:p>
        </p:txBody>
      </p:sp>
      <p:grpSp>
        <p:nvGrpSpPr>
          <p:cNvPr id="3" name="Groupe 8"/>
          <p:cNvGrpSpPr>
            <a:grpSpLocks/>
          </p:cNvGrpSpPr>
          <p:nvPr userDrawn="1"/>
        </p:nvGrpSpPr>
        <p:grpSpPr bwMode="auto">
          <a:xfrm>
            <a:off x="1320800" y="3122613"/>
            <a:ext cx="971550" cy="909637"/>
            <a:chOff x="1320091" y="3122299"/>
            <a:chExt cx="971810" cy="909874"/>
          </a:xfrm>
        </p:grpSpPr>
        <p:sp>
          <p:nvSpPr>
            <p:cNvPr id="4" name="Freeform 20"/>
            <p:cNvSpPr>
              <a:spLocks/>
            </p:cNvSpPr>
            <p:nvPr/>
          </p:nvSpPr>
          <p:spPr bwMode="black">
            <a:xfrm>
              <a:off x="1320091" y="3122299"/>
              <a:ext cx="971810" cy="909874"/>
            </a:xfrm>
            <a:custGeom>
              <a:avLst/>
              <a:gdLst>
                <a:gd name="T0" fmla="*/ 452857 w 2970"/>
                <a:gd name="T1" fmla="*/ 26761 h 2278"/>
                <a:gd name="T2" fmla="*/ 455802 w 2970"/>
                <a:gd name="T3" fmla="*/ 21968 h 2278"/>
                <a:gd name="T4" fmla="*/ 458092 w 2970"/>
                <a:gd name="T5" fmla="*/ 18373 h 2278"/>
                <a:gd name="T6" fmla="*/ 461037 w 2970"/>
                <a:gd name="T7" fmla="*/ 15178 h 2278"/>
                <a:gd name="T8" fmla="*/ 464964 w 2970"/>
                <a:gd name="T9" fmla="*/ 10784 h 2278"/>
                <a:gd name="T10" fmla="*/ 470199 w 2970"/>
                <a:gd name="T11" fmla="*/ 6391 h 2278"/>
                <a:gd name="T12" fmla="*/ 475434 w 2970"/>
                <a:gd name="T13" fmla="*/ 3195 h 2278"/>
                <a:gd name="T14" fmla="*/ 480670 w 2970"/>
                <a:gd name="T15" fmla="*/ 1198 h 2278"/>
                <a:gd name="T16" fmla="*/ 485251 w 2970"/>
                <a:gd name="T17" fmla="*/ 0 h 2278"/>
                <a:gd name="T18" fmla="*/ 490159 w 2970"/>
                <a:gd name="T19" fmla="*/ 0 h 2278"/>
                <a:gd name="T20" fmla="*/ 495394 w 2970"/>
                <a:gd name="T21" fmla="*/ 399 h 2278"/>
                <a:gd name="T22" fmla="*/ 499648 w 2970"/>
                <a:gd name="T23" fmla="*/ 2397 h 2278"/>
                <a:gd name="T24" fmla="*/ 504556 w 2970"/>
                <a:gd name="T25" fmla="*/ 4793 h 2278"/>
                <a:gd name="T26" fmla="*/ 508482 w 2970"/>
                <a:gd name="T27" fmla="*/ 7988 h 2278"/>
                <a:gd name="T28" fmla="*/ 512736 w 2970"/>
                <a:gd name="T29" fmla="*/ 11583 h 2278"/>
                <a:gd name="T30" fmla="*/ 515681 w 2970"/>
                <a:gd name="T31" fmla="*/ 15577 h 2278"/>
                <a:gd name="T32" fmla="*/ 518626 w 2970"/>
                <a:gd name="T33" fmla="*/ 19971 h 2278"/>
                <a:gd name="T34" fmla="*/ 521244 w 2970"/>
                <a:gd name="T35" fmla="*/ 23965 h 2278"/>
                <a:gd name="T36" fmla="*/ 970501 w 2970"/>
                <a:gd name="T37" fmla="*/ 853955 h 2278"/>
                <a:gd name="T38" fmla="*/ 970828 w 2970"/>
                <a:gd name="T39" fmla="*/ 855553 h 2278"/>
                <a:gd name="T40" fmla="*/ 971483 w 2970"/>
                <a:gd name="T41" fmla="*/ 860746 h 2278"/>
                <a:gd name="T42" fmla="*/ 971483 w 2970"/>
                <a:gd name="T43" fmla="*/ 864740 h 2278"/>
                <a:gd name="T44" fmla="*/ 971810 w 2970"/>
                <a:gd name="T45" fmla="*/ 868734 h 2278"/>
                <a:gd name="T46" fmla="*/ 971483 w 2970"/>
                <a:gd name="T47" fmla="*/ 873128 h 2278"/>
                <a:gd name="T48" fmla="*/ 971156 w 2970"/>
                <a:gd name="T49" fmla="*/ 877921 h 2278"/>
                <a:gd name="T50" fmla="*/ 970174 w 2970"/>
                <a:gd name="T51" fmla="*/ 882714 h 2278"/>
                <a:gd name="T52" fmla="*/ 968538 w 2970"/>
                <a:gd name="T53" fmla="*/ 887507 h 2278"/>
                <a:gd name="T54" fmla="*/ 965920 w 2970"/>
                <a:gd name="T55" fmla="*/ 891900 h 2278"/>
                <a:gd name="T56" fmla="*/ 962648 w 2970"/>
                <a:gd name="T57" fmla="*/ 896294 h 2278"/>
                <a:gd name="T58" fmla="*/ 958394 w 2970"/>
                <a:gd name="T59" fmla="*/ 900288 h 2278"/>
                <a:gd name="T60" fmla="*/ 953814 w 2970"/>
                <a:gd name="T61" fmla="*/ 904282 h 2278"/>
                <a:gd name="T62" fmla="*/ 946942 w 2970"/>
                <a:gd name="T63" fmla="*/ 906679 h 2278"/>
                <a:gd name="T64" fmla="*/ 939744 w 2970"/>
                <a:gd name="T65" fmla="*/ 909874 h 2278"/>
                <a:gd name="T66" fmla="*/ 26831 w 2970"/>
                <a:gd name="T67" fmla="*/ 909075 h 2278"/>
                <a:gd name="T68" fmla="*/ 23232 w 2970"/>
                <a:gd name="T69" fmla="*/ 907477 h 2278"/>
                <a:gd name="T70" fmla="*/ 17669 w 2970"/>
                <a:gd name="T71" fmla="*/ 904682 h 2278"/>
                <a:gd name="T72" fmla="*/ 12107 w 2970"/>
                <a:gd name="T73" fmla="*/ 899889 h 2278"/>
                <a:gd name="T74" fmla="*/ 7853 w 2970"/>
                <a:gd name="T75" fmla="*/ 895495 h 2278"/>
                <a:gd name="T76" fmla="*/ 4908 w 2970"/>
                <a:gd name="T77" fmla="*/ 891101 h 2278"/>
                <a:gd name="T78" fmla="*/ 2618 w 2970"/>
                <a:gd name="T79" fmla="*/ 886708 h 2278"/>
                <a:gd name="T80" fmla="*/ 982 w 2970"/>
                <a:gd name="T81" fmla="*/ 881116 h 2278"/>
                <a:gd name="T82" fmla="*/ 0 w 2970"/>
                <a:gd name="T83" fmla="*/ 875524 h 2278"/>
                <a:gd name="T84" fmla="*/ 0 w 2970"/>
                <a:gd name="T85" fmla="*/ 868734 h 2278"/>
                <a:gd name="T86" fmla="*/ 982 w 2970"/>
                <a:gd name="T87" fmla="*/ 860746 h 2278"/>
                <a:gd name="T88" fmla="*/ 2290 w 2970"/>
                <a:gd name="T89" fmla="*/ 854754 h 2278"/>
                <a:gd name="T90" fmla="*/ 3927 w 2970"/>
                <a:gd name="T91" fmla="*/ 850760 h 2278"/>
                <a:gd name="T92" fmla="*/ 451548 w 2970"/>
                <a:gd name="T93" fmla="*/ 29158 h 22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970" h="2278">
                  <a:moveTo>
                    <a:pt x="1380" y="73"/>
                  </a:moveTo>
                  <a:lnTo>
                    <a:pt x="1384" y="67"/>
                  </a:lnTo>
                  <a:lnTo>
                    <a:pt x="1388" y="61"/>
                  </a:lnTo>
                  <a:lnTo>
                    <a:pt x="1393" y="55"/>
                  </a:lnTo>
                  <a:lnTo>
                    <a:pt x="1396" y="51"/>
                  </a:lnTo>
                  <a:lnTo>
                    <a:pt x="1400" y="46"/>
                  </a:lnTo>
                  <a:lnTo>
                    <a:pt x="1404" y="42"/>
                  </a:lnTo>
                  <a:lnTo>
                    <a:pt x="1409" y="38"/>
                  </a:lnTo>
                  <a:lnTo>
                    <a:pt x="1413" y="35"/>
                  </a:lnTo>
                  <a:lnTo>
                    <a:pt x="1421" y="27"/>
                  </a:lnTo>
                  <a:lnTo>
                    <a:pt x="1429" y="22"/>
                  </a:lnTo>
                  <a:lnTo>
                    <a:pt x="1437" y="16"/>
                  </a:lnTo>
                  <a:lnTo>
                    <a:pt x="1446" y="13"/>
                  </a:lnTo>
                  <a:lnTo>
                    <a:pt x="1453" y="8"/>
                  </a:lnTo>
                  <a:lnTo>
                    <a:pt x="1461" y="6"/>
                  </a:lnTo>
                  <a:lnTo>
                    <a:pt x="1469" y="3"/>
                  </a:lnTo>
                  <a:lnTo>
                    <a:pt x="1476" y="2"/>
                  </a:lnTo>
                  <a:lnTo>
                    <a:pt x="1483" y="0"/>
                  </a:lnTo>
                  <a:lnTo>
                    <a:pt x="1491" y="0"/>
                  </a:lnTo>
                  <a:lnTo>
                    <a:pt x="1498" y="0"/>
                  </a:lnTo>
                  <a:lnTo>
                    <a:pt x="1506" y="1"/>
                  </a:lnTo>
                  <a:lnTo>
                    <a:pt x="1514" y="1"/>
                  </a:lnTo>
                  <a:lnTo>
                    <a:pt x="1521" y="3"/>
                  </a:lnTo>
                  <a:lnTo>
                    <a:pt x="1527" y="6"/>
                  </a:lnTo>
                  <a:lnTo>
                    <a:pt x="1535" y="9"/>
                  </a:lnTo>
                  <a:lnTo>
                    <a:pt x="1542" y="12"/>
                  </a:lnTo>
                  <a:lnTo>
                    <a:pt x="1548" y="16"/>
                  </a:lnTo>
                  <a:lnTo>
                    <a:pt x="1554" y="20"/>
                  </a:lnTo>
                  <a:lnTo>
                    <a:pt x="1562" y="26"/>
                  </a:lnTo>
                  <a:lnTo>
                    <a:pt x="1567" y="29"/>
                  </a:lnTo>
                  <a:lnTo>
                    <a:pt x="1573" y="34"/>
                  </a:lnTo>
                  <a:lnTo>
                    <a:pt x="1576" y="39"/>
                  </a:lnTo>
                  <a:lnTo>
                    <a:pt x="1582" y="45"/>
                  </a:lnTo>
                  <a:lnTo>
                    <a:pt x="1585" y="50"/>
                  </a:lnTo>
                  <a:lnTo>
                    <a:pt x="1590" y="54"/>
                  </a:lnTo>
                  <a:lnTo>
                    <a:pt x="1593" y="60"/>
                  </a:lnTo>
                  <a:lnTo>
                    <a:pt x="1598" y="66"/>
                  </a:lnTo>
                  <a:lnTo>
                    <a:pt x="2966" y="2138"/>
                  </a:lnTo>
                  <a:lnTo>
                    <a:pt x="2967" y="2142"/>
                  </a:lnTo>
                  <a:lnTo>
                    <a:pt x="2967" y="2148"/>
                  </a:lnTo>
                  <a:lnTo>
                    <a:pt x="2969" y="2155"/>
                  </a:lnTo>
                  <a:lnTo>
                    <a:pt x="2969" y="2159"/>
                  </a:lnTo>
                  <a:lnTo>
                    <a:pt x="2969" y="2165"/>
                  </a:lnTo>
                  <a:lnTo>
                    <a:pt x="2969" y="2170"/>
                  </a:lnTo>
                  <a:lnTo>
                    <a:pt x="2970" y="2175"/>
                  </a:lnTo>
                  <a:lnTo>
                    <a:pt x="2969" y="2180"/>
                  </a:lnTo>
                  <a:lnTo>
                    <a:pt x="2969" y="2186"/>
                  </a:lnTo>
                  <a:lnTo>
                    <a:pt x="2968" y="2192"/>
                  </a:lnTo>
                  <a:lnTo>
                    <a:pt x="2968" y="2198"/>
                  </a:lnTo>
                  <a:lnTo>
                    <a:pt x="2966" y="2204"/>
                  </a:lnTo>
                  <a:lnTo>
                    <a:pt x="2965" y="2210"/>
                  </a:lnTo>
                  <a:lnTo>
                    <a:pt x="2962" y="2216"/>
                  </a:lnTo>
                  <a:lnTo>
                    <a:pt x="2960" y="2222"/>
                  </a:lnTo>
                  <a:lnTo>
                    <a:pt x="2956" y="2227"/>
                  </a:lnTo>
                  <a:lnTo>
                    <a:pt x="2952" y="2233"/>
                  </a:lnTo>
                  <a:lnTo>
                    <a:pt x="2946" y="2239"/>
                  </a:lnTo>
                  <a:lnTo>
                    <a:pt x="2942" y="2244"/>
                  </a:lnTo>
                  <a:lnTo>
                    <a:pt x="2936" y="2249"/>
                  </a:lnTo>
                  <a:lnTo>
                    <a:pt x="2929" y="2254"/>
                  </a:lnTo>
                  <a:lnTo>
                    <a:pt x="2921" y="2259"/>
                  </a:lnTo>
                  <a:lnTo>
                    <a:pt x="2915" y="2264"/>
                  </a:lnTo>
                  <a:lnTo>
                    <a:pt x="2904" y="2267"/>
                  </a:lnTo>
                  <a:lnTo>
                    <a:pt x="2894" y="2270"/>
                  </a:lnTo>
                  <a:lnTo>
                    <a:pt x="2884" y="2274"/>
                  </a:lnTo>
                  <a:lnTo>
                    <a:pt x="2872" y="2278"/>
                  </a:lnTo>
                  <a:lnTo>
                    <a:pt x="84" y="2277"/>
                  </a:lnTo>
                  <a:lnTo>
                    <a:pt x="82" y="2276"/>
                  </a:lnTo>
                  <a:lnTo>
                    <a:pt x="78" y="2275"/>
                  </a:lnTo>
                  <a:lnTo>
                    <a:pt x="71" y="2272"/>
                  </a:lnTo>
                  <a:lnTo>
                    <a:pt x="65" y="2269"/>
                  </a:lnTo>
                  <a:lnTo>
                    <a:pt x="54" y="2265"/>
                  </a:lnTo>
                  <a:lnTo>
                    <a:pt x="46" y="2260"/>
                  </a:lnTo>
                  <a:lnTo>
                    <a:pt x="37" y="2253"/>
                  </a:lnTo>
                  <a:lnTo>
                    <a:pt x="28" y="2246"/>
                  </a:lnTo>
                  <a:lnTo>
                    <a:pt x="24" y="2242"/>
                  </a:lnTo>
                  <a:lnTo>
                    <a:pt x="19" y="2237"/>
                  </a:lnTo>
                  <a:lnTo>
                    <a:pt x="15" y="2231"/>
                  </a:lnTo>
                  <a:lnTo>
                    <a:pt x="11" y="2226"/>
                  </a:lnTo>
                  <a:lnTo>
                    <a:pt x="8" y="2220"/>
                  </a:lnTo>
                  <a:lnTo>
                    <a:pt x="4" y="2213"/>
                  </a:lnTo>
                  <a:lnTo>
                    <a:pt x="3" y="2206"/>
                  </a:lnTo>
                  <a:lnTo>
                    <a:pt x="2" y="2200"/>
                  </a:lnTo>
                  <a:lnTo>
                    <a:pt x="0" y="2192"/>
                  </a:lnTo>
                  <a:lnTo>
                    <a:pt x="0" y="2184"/>
                  </a:lnTo>
                  <a:lnTo>
                    <a:pt x="0" y="2175"/>
                  </a:lnTo>
                  <a:lnTo>
                    <a:pt x="2" y="2167"/>
                  </a:lnTo>
                  <a:lnTo>
                    <a:pt x="3" y="2155"/>
                  </a:lnTo>
                  <a:lnTo>
                    <a:pt x="5" y="2146"/>
                  </a:lnTo>
                  <a:lnTo>
                    <a:pt x="7" y="2140"/>
                  </a:lnTo>
                  <a:lnTo>
                    <a:pt x="9" y="2135"/>
                  </a:lnTo>
                  <a:lnTo>
                    <a:pt x="12" y="2130"/>
                  </a:lnTo>
                  <a:lnTo>
                    <a:pt x="16" y="2126"/>
                  </a:lnTo>
                  <a:lnTo>
                    <a:pt x="1380" y="73"/>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5" name="Freeform 21"/>
            <p:cNvSpPr>
              <a:spLocks/>
            </p:cNvSpPr>
            <p:nvPr/>
          </p:nvSpPr>
          <p:spPr bwMode="auto">
            <a:xfrm>
              <a:off x="1424894" y="3247744"/>
              <a:ext cx="757441" cy="706622"/>
            </a:xfrm>
            <a:custGeom>
              <a:avLst/>
              <a:gdLst>
                <a:gd name="T0" fmla="*/ 346221 w 2319"/>
                <a:gd name="T1" fmla="*/ 35551 h 1769"/>
                <a:gd name="T2" fmla="*/ 336423 w 2319"/>
                <a:gd name="T3" fmla="*/ 53126 h 1769"/>
                <a:gd name="T4" fmla="*/ 321398 w 2319"/>
                <a:gd name="T5" fmla="*/ 81487 h 1769"/>
                <a:gd name="T6" fmla="*/ 301147 w 2319"/>
                <a:gd name="T7" fmla="*/ 120234 h 1769"/>
                <a:gd name="T8" fmla="*/ 275997 w 2319"/>
                <a:gd name="T9" fmla="*/ 166569 h 1769"/>
                <a:gd name="T10" fmla="*/ 247581 w 2319"/>
                <a:gd name="T11" fmla="*/ 219696 h 1769"/>
                <a:gd name="T12" fmla="*/ 217532 w 2319"/>
                <a:gd name="T13" fmla="*/ 276417 h 1769"/>
                <a:gd name="T14" fmla="*/ 186176 w 2319"/>
                <a:gd name="T15" fmla="*/ 336334 h 1769"/>
                <a:gd name="T16" fmla="*/ 153187 w 2319"/>
                <a:gd name="T17" fmla="*/ 396252 h 1769"/>
                <a:gd name="T18" fmla="*/ 122484 w 2319"/>
                <a:gd name="T19" fmla="*/ 454171 h 1769"/>
                <a:gd name="T20" fmla="*/ 92761 w 2319"/>
                <a:gd name="T21" fmla="*/ 509295 h 1769"/>
                <a:gd name="T22" fmla="*/ 65978 w 2319"/>
                <a:gd name="T23" fmla="*/ 559625 h 1769"/>
                <a:gd name="T24" fmla="*/ 42788 w 2319"/>
                <a:gd name="T25" fmla="*/ 602766 h 1769"/>
                <a:gd name="T26" fmla="*/ 24170 w 2319"/>
                <a:gd name="T27" fmla="*/ 637518 h 1769"/>
                <a:gd name="T28" fmla="*/ 12085 w 2319"/>
                <a:gd name="T29" fmla="*/ 661085 h 1769"/>
                <a:gd name="T30" fmla="*/ 6206 w 2319"/>
                <a:gd name="T31" fmla="*/ 672270 h 1769"/>
                <a:gd name="T32" fmla="*/ 2286 w 2319"/>
                <a:gd name="T33" fmla="*/ 679859 h 1769"/>
                <a:gd name="T34" fmla="*/ 0 w 2319"/>
                <a:gd name="T35" fmla="*/ 691842 h 1769"/>
                <a:gd name="T36" fmla="*/ 4899 w 2319"/>
                <a:gd name="T37" fmla="*/ 700630 h 1769"/>
                <a:gd name="T38" fmla="*/ 15025 w 2319"/>
                <a:gd name="T39" fmla="*/ 705024 h 1769"/>
                <a:gd name="T40" fmla="*/ 24170 w 2319"/>
                <a:gd name="T41" fmla="*/ 705823 h 1769"/>
                <a:gd name="T42" fmla="*/ 36255 w 2319"/>
                <a:gd name="T43" fmla="*/ 705823 h 1769"/>
                <a:gd name="T44" fmla="*/ 61405 w 2319"/>
                <a:gd name="T45" fmla="*/ 705823 h 1769"/>
                <a:gd name="T46" fmla="*/ 97334 w 2319"/>
                <a:gd name="T47" fmla="*/ 705823 h 1769"/>
                <a:gd name="T48" fmla="*/ 143388 w 2319"/>
                <a:gd name="T49" fmla="*/ 705823 h 1769"/>
                <a:gd name="T50" fmla="*/ 195974 w 2319"/>
                <a:gd name="T51" fmla="*/ 705823 h 1769"/>
                <a:gd name="T52" fmla="*/ 255093 w 2319"/>
                <a:gd name="T53" fmla="*/ 705823 h 1769"/>
                <a:gd name="T54" fmla="*/ 317479 w 2319"/>
                <a:gd name="T55" fmla="*/ 705823 h 1769"/>
                <a:gd name="T56" fmla="*/ 381497 w 2319"/>
                <a:gd name="T57" fmla="*/ 706223 h 1769"/>
                <a:gd name="T58" fmla="*/ 445188 w 2319"/>
                <a:gd name="T59" fmla="*/ 706223 h 1769"/>
                <a:gd name="T60" fmla="*/ 506594 w 2319"/>
                <a:gd name="T61" fmla="*/ 706223 h 1769"/>
                <a:gd name="T62" fmla="*/ 563753 w 2319"/>
                <a:gd name="T63" fmla="*/ 706223 h 1769"/>
                <a:gd name="T64" fmla="*/ 615360 w 2319"/>
                <a:gd name="T65" fmla="*/ 706223 h 1769"/>
                <a:gd name="T66" fmla="*/ 658474 w 2319"/>
                <a:gd name="T67" fmla="*/ 706223 h 1769"/>
                <a:gd name="T68" fmla="*/ 692116 w 2319"/>
                <a:gd name="T69" fmla="*/ 706223 h 1769"/>
                <a:gd name="T70" fmla="*/ 714000 w 2319"/>
                <a:gd name="T71" fmla="*/ 706223 h 1769"/>
                <a:gd name="T72" fmla="*/ 723472 w 2319"/>
                <a:gd name="T73" fmla="*/ 706223 h 1769"/>
                <a:gd name="T74" fmla="*/ 732944 w 2319"/>
                <a:gd name="T75" fmla="*/ 705424 h 1769"/>
                <a:gd name="T76" fmla="*/ 744376 w 2319"/>
                <a:gd name="T77" fmla="*/ 704225 h 1769"/>
                <a:gd name="T78" fmla="*/ 752215 w 2319"/>
                <a:gd name="T79" fmla="*/ 701030 h 1769"/>
                <a:gd name="T80" fmla="*/ 757441 w 2319"/>
                <a:gd name="T81" fmla="*/ 691842 h 1769"/>
                <a:gd name="T82" fmla="*/ 755155 w 2319"/>
                <a:gd name="T83" fmla="*/ 681457 h 1769"/>
                <a:gd name="T84" fmla="*/ 750255 w 2319"/>
                <a:gd name="T85" fmla="*/ 671071 h 1769"/>
                <a:gd name="T86" fmla="*/ 743723 w 2319"/>
                <a:gd name="T87" fmla="*/ 658688 h 1769"/>
                <a:gd name="T88" fmla="*/ 399134 w 2319"/>
                <a:gd name="T89" fmla="*/ 25964 h 1769"/>
                <a:gd name="T90" fmla="*/ 393582 w 2319"/>
                <a:gd name="T91" fmla="*/ 16377 h 1769"/>
                <a:gd name="T92" fmla="*/ 387049 w 2319"/>
                <a:gd name="T93" fmla="*/ 7190 h 1769"/>
                <a:gd name="T94" fmla="*/ 381170 w 2319"/>
                <a:gd name="T95" fmla="*/ 1198 h 1769"/>
                <a:gd name="T96" fmla="*/ 369738 w 2319"/>
                <a:gd name="T97" fmla="*/ 1598 h 1769"/>
                <a:gd name="T98" fmla="*/ 363206 w 2319"/>
                <a:gd name="T99" fmla="*/ 7989 h 1769"/>
                <a:gd name="T100" fmla="*/ 356673 w 2319"/>
                <a:gd name="T101" fmla="*/ 17576 h 1769"/>
                <a:gd name="T102" fmla="*/ 350794 w 2319"/>
                <a:gd name="T103" fmla="*/ 27961 h 17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19" h="1769">
                  <a:moveTo>
                    <a:pt x="1068" y="81"/>
                  </a:moveTo>
                  <a:lnTo>
                    <a:pt x="1067" y="81"/>
                  </a:lnTo>
                  <a:lnTo>
                    <a:pt x="1065" y="85"/>
                  </a:lnTo>
                  <a:lnTo>
                    <a:pt x="1060" y="89"/>
                  </a:lnTo>
                  <a:lnTo>
                    <a:pt x="1056" y="98"/>
                  </a:lnTo>
                  <a:lnTo>
                    <a:pt x="1049" y="107"/>
                  </a:lnTo>
                  <a:lnTo>
                    <a:pt x="1041" y="118"/>
                  </a:lnTo>
                  <a:lnTo>
                    <a:pt x="1030" y="133"/>
                  </a:lnTo>
                  <a:lnTo>
                    <a:pt x="1023" y="149"/>
                  </a:lnTo>
                  <a:lnTo>
                    <a:pt x="1010" y="165"/>
                  </a:lnTo>
                  <a:lnTo>
                    <a:pt x="999" y="184"/>
                  </a:lnTo>
                  <a:lnTo>
                    <a:pt x="984" y="204"/>
                  </a:lnTo>
                  <a:lnTo>
                    <a:pt x="971" y="226"/>
                  </a:lnTo>
                  <a:lnTo>
                    <a:pt x="954" y="250"/>
                  </a:lnTo>
                  <a:lnTo>
                    <a:pt x="939" y="274"/>
                  </a:lnTo>
                  <a:lnTo>
                    <a:pt x="922" y="301"/>
                  </a:lnTo>
                  <a:lnTo>
                    <a:pt x="904" y="329"/>
                  </a:lnTo>
                  <a:lnTo>
                    <a:pt x="885" y="358"/>
                  </a:lnTo>
                  <a:lnTo>
                    <a:pt x="865" y="387"/>
                  </a:lnTo>
                  <a:lnTo>
                    <a:pt x="845" y="417"/>
                  </a:lnTo>
                  <a:lnTo>
                    <a:pt x="826" y="450"/>
                  </a:lnTo>
                  <a:lnTo>
                    <a:pt x="803" y="482"/>
                  </a:lnTo>
                  <a:lnTo>
                    <a:pt x="781" y="516"/>
                  </a:lnTo>
                  <a:lnTo>
                    <a:pt x="758" y="550"/>
                  </a:lnTo>
                  <a:lnTo>
                    <a:pt x="737" y="585"/>
                  </a:lnTo>
                  <a:lnTo>
                    <a:pt x="713" y="621"/>
                  </a:lnTo>
                  <a:lnTo>
                    <a:pt x="690" y="656"/>
                  </a:lnTo>
                  <a:lnTo>
                    <a:pt x="666" y="692"/>
                  </a:lnTo>
                  <a:lnTo>
                    <a:pt x="642" y="730"/>
                  </a:lnTo>
                  <a:lnTo>
                    <a:pt x="617" y="766"/>
                  </a:lnTo>
                  <a:lnTo>
                    <a:pt x="593" y="804"/>
                  </a:lnTo>
                  <a:lnTo>
                    <a:pt x="570" y="842"/>
                  </a:lnTo>
                  <a:lnTo>
                    <a:pt x="546" y="880"/>
                  </a:lnTo>
                  <a:lnTo>
                    <a:pt x="521" y="917"/>
                  </a:lnTo>
                  <a:lnTo>
                    <a:pt x="496" y="954"/>
                  </a:lnTo>
                  <a:lnTo>
                    <a:pt x="469" y="992"/>
                  </a:lnTo>
                  <a:lnTo>
                    <a:pt x="447" y="1028"/>
                  </a:lnTo>
                  <a:lnTo>
                    <a:pt x="422" y="1065"/>
                  </a:lnTo>
                  <a:lnTo>
                    <a:pt x="398" y="1102"/>
                  </a:lnTo>
                  <a:lnTo>
                    <a:pt x="375" y="1137"/>
                  </a:lnTo>
                  <a:lnTo>
                    <a:pt x="352" y="1174"/>
                  </a:lnTo>
                  <a:lnTo>
                    <a:pt x="328" y="1208"/>
                  </a:lnTo>
                  <a:lnTo>
                    <a:pt x="305" y="1242"/>
                  </a:lnTo>
                  <a:lnTo>
                    <a:pt x="284" y="1275"/>
                  </a:lnTo>
                  <a:lnTo>
                    <a:pt x="263" y="1308"/>
                  </a:lnTo>
                  <a:lnTo>
                    <a:pt x="242" y="1340"/>
                  </a:lnTo>
                  <a:lnTo>
                    <a:pt x="221" y="1372"/>
                  </a:lnTo>
                  <a:lnTo>
                    <a:pt x="202" y="1401"/>
                  </a:lnTo>
                  <a:lnTo>
                    <a:pt x="185" y="1432"/>
                  </a:lnTo>
                  <a:lnTo>
                    <a:pt x="165" y="1458"/>
                  </a:lnTo>
                  <a:lnTo>
                    <a:pt x="148" y="1486"/>
                  </a:lnTo>
                  <a:lnTo>
                    <a:pt x="131" y="1509"/>
                  </a:lnTo>
                  <a:lnTo>
                    <a:pt x="115" y="1534"/>
                  </a:lnTo>
                  <a:lnTo>
                    <a:pt x="101" y="1556"/>
                  </a:lnTo>
                  <a:lnTo>
                    <a:pt x="88" y="1577"/>
                  </a:lnTo>
                  <a:lnTo>
                    <a:pt x="74" y="1596"/>
                  </a:lnTo>
                  <a:lnTo>
                    <a:pt x="65" y="1614"/>
                  </a:lnTo>
                  <a:lnTo>
                    <a:pt x="54" y="1628"/>
                  </a:lnTo>
                  <a:lnTo>
                    <a:pt x="44" y="1644"/>
                  </a:lnTo>
                  <a:lnTo>
                    <a:pt x="37" y="1655"/>
                  </a:lnTo>
                  <a:lnTo>
                    <a:pt x="30" y="1666"/>
                  </a:lnTo>
                  <a:lnTo>
                    <a:pt x="24" y="1673"/>
                  </a:lnTo>
                  <a:lnTo>
                    <a:pt x="21" y="1680"/>
                  </a:lnTo>
                  <a:lnTo>
                    <a:pt x="19" y="1683"/>
                  </a:lnTo>
                  <a:lnTo>
                    <a:pt x="19" y="1686"/>
                  </a:lnTo>
                  <a:lnTo>
                    <a:pt x="14" y="1692"/>
                  </a:lnTo>
                  <a:lnTo>
                    <a:pt x="11" y="1697"/>
                  </a:lnTo>
                  <a:lnTo>
                    <a:pt x="7" y="1702"/>
                  </a:lnTo>
                  <a:lnTo>
                    <a:pt x="5" y="1708"/>
                  </a:lnTo>
                  <a:lnTo>
                    <a:pt x="2" y="1717"/>
                  </a:lnTo>
                  <a:lnTo>
                    <a:pt x="2" y="1725"/>
                  </a:lnTo>
                  <a:lnTo>
                    <a:pt x="0" y="1732"/>
                  </a:lnTo>
                  <a:lnTo>
                    <a:pt x="3" y="1739"/>
                  </a:lnTo>
                  <a:lnTo>
                    <a:pt x="6" y="1745"/>
                  </a:lnTo>
                  <a:lnTo>
                    <a:pt x="12" y="1751"/>
                  </a:lnTo>
                  <a:lnTo>
                    <a:pt x="15" y="1754"/>
                  </a:lnTo>
                  <a:lnTo>
                    <a:pt x="23" y="1758"/>
                  </a:lnTo>
                  <a:lnTo>
                    <a:pt x="30" y="1761"/>
                  </a:lnTo>
                  <a:lnTo>
                    <a:pt x="39" y="1764"/>
                  </a:lnTo>
                  <a:lnTo>
                    <a:pt x="46" y="1765"/>
                  </a:lnTo>
                  <a:lnTo>
                    <a:pt x="55" y="1766"/>
                  </a:lnTo>
                  <a:lnTo>
                    <a:pt x="64" y="1766"/>
                  </a:lnTo>
                  <a:lnTo>
                    <a:pt x="73" y="1767"/>
                  </a:lnTo>
                  <a:lnTo>
                    <a:pt x="74" y="1767"/>
                  </a:lnTo>
                  <a:lnTo>
                    <a:pt x="79" y="1767"/>
                  </a:lnTo>
                  <a:lnTo>
                    <a:pt x="87" y="1767"/>
                  </a:lnTo>
                  <a:lnTo>
                    <a:pt x="98" y="1767"/>
                  </a:lnTo>
                  <a:lnTo>
                    <a:pt x="111" y="1767"/>
                  </a:lnTo>
                  <a:lnTo>
                    <a:pt x="127" y="1767"/>
                  </a:lnTo>
                  <a:lnTo>
                    <a:pt x="144" y="1767"/>
                  </a:lnTo>
                  <a:lnTo>
                    <a:pt x="167" y="1767"/>
                  </a:lnTo>
                  <a:lnTo>
                    <a:pt x="188" y="1767"/>
                  </a:lnTo>
                  <a:lnTo>
                    <a:pt x="212" y="1767"/>
                  </a:lnTo>
                  <a:lnTo>
                    <a:pt x="238" y="1767"/>
                  </a:lnTo>
                  <a:lnTo>
                    <a:pt x="268" y="1767"/>
                  </a:lnTo>
                  <a:lnTo>
                    <a:pt x="298" y="1767"/>
                  </a:lnTo>
                  <a:lnTo>
                    <a:pt x="332" y="1767"/>
                  </a:lnTo>
                  <a:lnTo>
                    <a:pt x="366" y="1767"/>
                  </a:lnTo>
                  <a:lnTo>
                    <a:pt x="402" y="1767"/>
                  </a:lnTo>
                  <a:lnTo>
                    <a:pt x="439" y="1767"/>
                  </a:lnTo>
                  <a:lnTo>
                    <a:pt x="477" y="1767"/>
                  </a:lnTo>
                  <a:lnTo>
                    <a:pt x="517" y="1767"/>
                  </a:lnTo>
                  <a:lnTo>
                    <a:pt x="559" y="1767"/>
                  </a:lnTo>
                  <a:lnTo>
                    <a:pt x="600" y="1767"/>
                  </a:lnTo>
                  <a:lnTo>
                    <a:pt x="646" y="1767"/>
                  </a:lnTo>
                  <a:lnTo>
                    <a:pt x="690" y="1767"/>
                  </a:lnTo>
                  <a:lnTo>
                    <a:pt x="736" y="1767"/>
                  </a:lnTo>
                  <a:lnTo>
                    <a:pt x="781" y="1767"/>
                  </a:lnTo>
                  <a:lnTo>
                    <a:pt x="828" y="1767"/>
                  </a:lnTo>
                  <a:lnTo>
                    <a:pt x="876" y="1767"/>
                  </a:lnTo>
                  <a:lnTo>
                    <a:pt x="925" y="1767"/>
                  </a:lnTo>
                  <a:lnTo>
                    <a:pt x="972" y="1767"/>
                  </a:lnTo>
                  <a:lnTo>
                    <a:pt x="1021" y="1767"/>
                  </a:lnTo>
                  <a:lnTo>
                    <a:pt x="1070" y="1767"/>
                  </a:lnTo>
                  <a:lnTo>
                    <a:pt x="1120" y="1768"/>
                  </a:lnTo>
                  <a:lnTo>
                    <a:pt x="1168" y="1768"/>
                  </a:lnTo>
                  <a:lnTo>
                    <a:pt x="1217" y="1768"/>
                  </a:lnTo>
                  <a:lnTo>
                    <a:pt x="1266" y="1768"/>
                  </a:lnTo>
                  <a:lnTo>
                    <a:pt x="1315" y="1768"/>
                  </a:lnTo>
                  <a:lnTo>
                    <a:pt x="1363" y="1768"/>
                  </a:lnTo>
                  <a:lnTo>
                    <a:pt x="1411" y="1768"/>
                  </a:lnTo>
                  <a:lnTo>
                    <a:pt x="1458" y="1768"/>
                  </a:lnTo>
                  <a:lnTo>
                    <a:pt x="1506" y="1768"/>
                  </a:lnTo>
                  <a:lnTo>
                    <a:pt x="1551" y="1768"/>
                  </a:lnTo>
                  <a:lnTo>
                    <a:pt x="1596" y="1768"/>
                  </a:lnTo>
                  <a:lnTo>
                    <a:pt x="1641" y="1768"/>
                  </a:lnTo>
                  <a:lnTo>
                    <a:pt x="1685" y="1768"/>
                  </a:lnTo>
                  <a:lnTo>
                    <a:pt x="1726" y="1768"/>
                  </a:lnTo>
                  <a:lnTo>
                    <a:pt x="1768" y="1768"/>
                  </a:lnTo>
                  <a:lnTo>
                    <a:pt x="1808" y="1768"/>
                  </a:lnTo>
                  <a:lnTo>
                    <a:pt x="1848" y="1768"/>
                  </a:lnTo>
                  <a:lnTo>
                    <a:pt x="1884" y="1768"/>
                  </a:lnTo>
                  <a:lnTo>
                    <a:pt x="1919" y="1768"/>
                  </a:lnTo>
                  <a:lnTo>
                    <a:pt x="1954" y="1768"/>
                  </a:lnTo>
                  <a:lnTo>
                    <a:pt x="1988" y="1768"/>
                  </a:lnTo>
                  <a:lnTo>
                    <a:pt x="2016" y="1768"/>
                  </a:lnTo>
                  <a:lnTo>
                    <a:pt x="2045" y="1768"/>
                  </a:lnTo>
                  <a:lnTo>
                    <a:pt x="2071" y="1768"/>
                  </a:lnTo>
                  <a:lnTo>
                    <a:pt x="2097" y="1768"/>
                  </a:lnTo>
                  <a:lnTo>
                    <a:pt x="2119" y="1768"/>
                  </a:lnTo>
                  <a:lnTo>
                    <a:pt x="2140" y="1768"/>
                  </a:lnTo>
                  <a:lnTo>
                    <a:pt x="2157" y="1768"/>
                  </a:lnTo>
                  <a:lnTo>
                    <a:pt x="2173" y="1768"/>
                  </a:lnTo>
                  <a:lnTo>
                    <a:pt x="2186" y="1768"/>
                  </a:lnTo>
                  <a:lnTo>
                    <a:pt x="2196" y="1768"/>
                  </a:lnTo>
                  <a:lnTo>
                    <a:pt x="2204" y="1768"/>
                  </a:lnTo>
                  <a:lnTo>
                    <a:pt x="2210" y="1769"/>
                  </a:lnTo>
                  <a:lnTo>
                    <a:pt x="2215" y="1768"/>
                  </a:lnTo>
                  <a:lnTo>
                    <a:pt x="2221" y="1768"/>
                  </a:lnTo>
                  <a:lnTo>
                    <a:pt x="2227" y="1767"/>
                  </a:lnTo>
                  <a:lnTo>
                    <a:pt x="2233" y="1767"/>
                  </a:lnTo>
                  <a:lnTo>
                    <a:pt x="2244" y="1766"/>
                  </a:lnTo>
                  <a:lnTo>
                    <a:pt x="2254" y="1766"/>
                  </a:lnTo>
                  <a:lnTo>
                    <a:pt x="2263" y="1765"/>
                  </a:lnTo>
                  <a:lnTo>
                    <a:pt x="2271" y="1764"/>
                  </a:lnTo>
                  <a:lnTo>
                    <a:pt x="2279" y="1763"/>
                  </a:lnTo>
                  <a:lnTo>
                    <a:pt x="2287" y="1762"/>
                  </a:lnTo>
                  <a:lnTo>
                    <a:pt x="2293" y="1760"/>
                  </a:lnTo>
                  <a:lnTo>
                    <a:pt x="2298" y="1758"/>
                  </a:lnTo>
                  <a:lnTo>
                    <a:pt x="2303" y="1755"/>
                  </a:lnTo>
                  <a:lnTo>
                    <a:pt x="2307" y="1753"/>
                  </a:lnTo>
                  <a:lnTo>
                    <a:pt x="2314" y="1747"/>
                  </a:lnTo>
                  <a:lnTo>
                    <a:pt x="2319" y="1742"/>
                  </a:lnTo>
                  <a:lnTo>
                    <a:pt x="2319" y="1732"/>
                  </a:lnTo>
                  <a:lnTo>
                    <a:pt x="2319" y="1723"/>
                  </a:lnTo>
                  <a:lnTo>
                    <a:pt x="2317" y="1718"/>
                  </a:lnTo>
                  <a:lnTo>
                    <a:pt x="2314" y="1712"/>
                  </a:lnTo>
                  <a:lnTo>
                    <a:pt x="2312" y="1706"/>
                  </a:lnTo>
                  <a:lnTo>
                    <a:pt x="2310" y="1701"/>
                  </a:lnTo>
                  <a:lnTo>
                    <a:pt x="2305" y="1695"/>
                  </a:lnTo>
                  <a:lnTo>
                    <a:pt x="2302" y="1688"/>
                  </a:lnTo>
                  <a:lnTo>
                    <a:pt x="2297" y="1680"/>
                  </a:lnTo>
                  <a:lnTo>
                    <a:pt x="2294" y="1673"/>
                  </a:lnTo>
                  <a:lnTo>
                    <a:pt x="2288" y="1665"/>
                  </a:lnTo>
                  <a:lnTo>
                    <a:pt x="2282" y="1657"/>
                  </a:lnTo>
                  <a:lnTo>
                    <a:pt x="2277" y="1649"/>
                  </a:lnTo>
                  <a:lnTo>
                    <a:pt x="2271" y="1641"/>
                  </a:lnTo>
                  <a:lnTo>
                    <a:pt x="1229" y="76"/>
                  </a:lnTo>
                  <a:lnTo>
                    <a:pt x="1225" y="70"/>
                  </a:lnTo>
                  <a:lnTo>
                    <a:pt x="1222" y="65"/>
                  </a:lnTo>
                  <a:lnTo>
                    <a:pt x="1218" y="61"/>
                  </a:lnTo>
                  <a:lnTo>
                    <a:pt x="1215" y="57"/>
                  </a:lnTo>
                  <a:lnTo>
                    <a:pt x="1209" y="48"/>
                  </a:lnTo>
                  <a:lnTo>
                    <a:pt x="1205" y="41"/>
                  </a:lnTo>
                  <a:lnTo>
                    <a:pt x="1200" y="34"/>
                  </a:lnTo>
                  <a:lnTo>
                    <a:pt x="1196" y="28"/>
                  </a:lnTo>
                  <a:lnTo>
                    <a:pt x="1190" y="22"/>
                  </a:lnTo>
                  <a:lnTo>
                    <a:pt x="1185" y="18"/>
                  </a:lnTo>
                  <a:lnTo>
                    <a:pt x="1180" y="12"/>
                  </a:lnTo>
                  <a:lnTo>
                    <a:pt x="1176" y="9"/>
                  </a:lnTo>
                  <a:lnTo>
                    <a:pt x="1172" y="5"/>
                  </a:lnTo>
                  <a:lnTo>
                    <a:pt x="1167" y="3"/>
                  </a:lnTo>
                  <a:lnTo>
                    <a:pt x="1158" y="0"/>
                  </a:lnTo>
                  <a:lnTo>
                    <a:pt x="1151" y="0"/>
                  </a:lnTo>
                  <a:lnTo>
                    <a:pt x="1141" y="0"/>
                  </a:lnTo>
                  <a:lnTo>
                    <a:pt x="1132" y="4"/>
                  </a:lnTo>
                  <a:lnTo>
                    <a:pt x="1127" y="7"/>
                  </a:lnTo>
                  <a:lnTo>
                    <a:pt x="1123" y="10"/>
                  </a:lnTo>
                  <a:lnTo>
                    <a:pt x="1117" y="14"/>
                  </a:lnTo>
                  <a:lnTo>
                    <a:pt x="1112" y="20"/>
                  </a:lnTo>
                  <a:lnTo>
                    <a:pt x="1107" y="25"/>
                  </a:lnTo>
                  <a:lnTo>
                    <a:pt x="1102" y="31"/>
                  </a:lnTo>
                  <a:lnTo>
                    <a:pt x="1096" y="37"/>
                  </a:lnTo>
                  <a:lnTo>
                    <a:pt x="1092" y="44"/>
                  </a:lnTo>
                  <a:lnTo>
                    <a:pt x="1085" y="52"/>
                  </a:lnTo>
                  <a:lnTo>
                    <a:pt x="1079" y="61"/>
                  </a:lnTo>
                  <a:lnTo>
                    <a:pt x="1077" y="64"/>
                  </a:lnTo>
                  <a:lnTo>
                    <a:pt x="1074" y="70"/>
                  </a:lnTo>
                  <a:lnTo>
                    <a:pt x="1070" y="75"/>
                  </a:lnTo>
                  <a:lnTo>
                    <a:pt x="1068" y="81"/>
                  </a:lnTo>
                  <a:close/>
                </a:path>
              </a:pathLst>
            </a:custGeom>
            <a:solidFill>
              <a:srgbClr val="FFFFFF"/>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6" name="Freeform 22"/>
            <p:cNvSpPr>
              <a:spLocks/>
            </p:cNvSpPr>
            <p:nvPr/>
          </p:nvSpPr>
          <p:spPr bwMode="black">
            <a:xfrm>
              <a:off x="1761534" y="3385893"/>
              <a:ext cx="88924" cy="341401"/>
            </a:xfrm>
            <a:custGeom>
              <a:avLst/>
              <a:gdLst>
                <a:gd name="T0" fmla="*/ 36024 w 274"/>
                <a:gd name="T1" fmla="*/ 336626 h 858"/>
                <a:gd name="T2" fmla="*/ 34726 w 274"/>
                <a:gd name="T3" fmla="*/ 323097 h 858"/>
                <a:gd name="T4" fmla="*/ 32454 w 274"/>
                <a:gd name="T5" fmla="*/ 308773 h 858"/>
                <a:gd name="T6" fmla="*/ 30831 w 274"/>
                <a:gd name="T7" fmla="*/ 294846 h 858"/>
                <a:gd name="T8" fmla="*/ 29209 w 274"/>
                <a:gd name="T9" fmla="*/ 280920 h 858"/>
                <a:gd name="T10" fmla="*/ 27586 w 274"/>
                <a:gd name="T11" fmla="*/ 267391 h 858"/>
                <a:gd name="T12" fmla="*/ 25314 w 274"/>
                <a:gd name="T13" fmla="*/ 253066 h 858"/>
                <a:gd name="T14" fmla="*/ 24016 w 274"/>
                <a:gd name="T15" fmla="*/ 239538 h 858"/>
                <a:gd name="T16" fmla="*/ 22069 w 274"/>
                <a:gd name="T17" fmla="*/ 225611 h 858"/>
                <a:gd name="T18" fmla="*/ 20446 w 274"/>
                <a:gd name="T19" fmla="*/ 211685 h 858"/>
                <a:gd name="T20" fmla="*/ 18823 w 274"/>
                <a:gd name="T21" fmla="*/ 197758 h 858"/>
                <a:gd name="T22" fmla="*/ 16876 w 274"/>
                <a:gd name="T23" fmla="*/ 184229 h 858"/>
                <a:gd name="T24" fmla="*/ 14929 w 274"/>
                <a:gd name="T25" fmla="*/ 169905 h 858"/>
                <a:gd name="T26" fmla="*/ 13955 w 274"/>
                <a:gd name="T27" fmla="*/ 156376 h 858"/>
                <a:gd name="T28" fmla="*/ 11683 w 274"/>
                <a:gd name="T29" fmla="*/ 142051 h 858"/>
                <a:gd name="T30" fmla="*/ 10061 w 274"/>
                <a:gd name="T31" fmla="*/ 128523 h 858"/>
                <a:gd name="T32" fmla="*/ 8438 w 274"/>
                <a:gd name="T33" fmla="*/ 114596 h 858"/>
                <a:gd name="T34" fmla="*/ 6815 w 274"/>
                <a:gd name="T35" fmla="*/ 100670 h 858"/>
                <a:gd name="T36" fmla="*/ 5193 w 274"/>
                <a:gd name="T37" fmla="*/ 86743 h 858"/>
                <a:gd name="T38" fmla="*/ 3570 w 274"/>
                <a:gd name="T39" fmla="*/ 73214 h 858"/>
                <a:gd name="T40" fmla="*/ 1623 w 274"/>
                <a:gd name="T41" fmla="*/ 59288 h 858"/>
                <a:gd name="T42" fmla="*/ 325 w 274"/>
                <a:gd name="T43" fmla="*/ 46157 h 858"/>
                <a:gd name="T44" fmla="*/ 0 w 274"/>
                <a:gd name="T45" fmla="*/ 38597 h 858"/>
                <a:gd name="T46" fmla="*/ 2596 w 274"/>
                <a:gd name="T47" fmla="*/ 28649 h 858"/>
                <a:gd name="T48" fmla="*/ 4544 w 274"/>
                <a:gd name="T49" fmla="*/ 22680 h 858"/>
                <a:gd name="T50" fmla="*/ 11034 w 274"/>
                <a:gd name="T51" fmla="*/ 13927 h 858"/>
                <a:gd name="T52" fmla="*/ 14929 w 274"/>
                <a:gd name="T53" fmla="*/ 9152 h 858"/>
                <a:gd name="T54" fmla="*/ 20446 w 274"/>
                <a:gd name="T55" fmla="*/ 5571 h 858"/>
                <a:gd name="T56" fmla="*/ 26937 w 274"/>
                <a:gd name="T57" fmla="*/ 2387 h 858"/>
                <a:gd name="T58" fmla="*/ 33752 w 274"/>
                <a:gd name="T59" fmla="*/ 398 h 858"/>
                <a:gd name="T60" fmla="*/ 41541 w 274"/>
                <a:gd name="T61" fmla="*/ 0 h 858"/>
                <a:gd name="T62" fmla="*/ 50628 w 274"/>
                <a:gd name="T63" fmla="*/ 0 h 858"/>
                <a:gd name="T64" fmla="*/ 58742 w 274"/>
                <a:gd name="T65" fmla="*/ 796 h 858"/>
                <a:gd name="T66" fmla="*/ 65557 w 274"/>
                <a:gd name="T67" fmla="*/ 3979 h 858"/>
                <a:gd name="T68" fmla="*/ 71399 w 274"/>
                <a:gd name="T69" fmla="*/ 7560 h 858"/>
                <a:gd name="T70" fmla="*/ 75942 w 274"/>
                <a:gd name="T71" fmla="*/ 11937 h 858"/>
                <a:gd name="T72" fmla="*/ 80810 w 274"/>
                <a:gd name="T73" fmla="*/ 19099 h 858"/>
                <a:gd name="T74" fmla="*/ 84705 w 274"/>
                <a:gd name="T75" fmla="*/ 27455 h 858"/>
                <a:gd name="T76" fmla="*/ 86652 w 274"/>
                <a:gd name="T77" fmla="*/ 33822 h 858"/>
                <a:gd name="T78" fmla="*/ 88275 w 274"/>
                <a:gd name="T79" fmla="*/ 40586 h 858"/>
                <a:gd name="T80" fmla="*/ 88599 w 274"/>
                <a:gd name="T81" fmla="*/ 47350 h 858"/>
                <a:gd name="T82" fmla="*/ 87301 w 274"/>
                <a:gd name="T83" fmla="*/ 58492 h 858"/>
                <a:gd name="T84" fmla="*/ 85354 w 274"/>
                <a:gd name="T85" fmla="*/ 72020 h 858"/>
                <a:gd name="T86" fmla="*/ 83731 w 274"/>
                <a:gd name="T87" fmla="*/ 85947 h 858"/>
                <a:gd name="T88" fmla="*/ 81784 w 274"/>
                <a:gd name="T89" fmla="*/ 99476 h 858"/>
                <a:gd name="T90" fmla="*/ 80486 w 274"/>
                <a:gd name="T91" fmla="*/ 113005 h 858"/>
                <a:gd name="T92" fmla="*/ 78539 w 274"/>
                <a:gd name="T93" fmla="*/ 126533 h 858"/>
                <a:gd name="T94" fmla="*/ 76916 w 274"/>
                <a:gd name="T95" fmla="*/ 140062 h 858"/>
                <a:gd name="T96" fmla="*/ 74969 w 274"/>
                <a:gd name="T97" fmla="*/ 154386 h 858"/>
                <a:gd name="T98" fmla="*/ 73346 w 274"/>
                <a:gd name="T99" fmla="*/ 167517 h 858"/>
                <a:gd name="T100" fmla="*/ 72048 w 274"/>
                <a:gd name="T101" fmla="*/ 181444 h 858"/>
                <a:gd name="T102" fmla="*/ 70425 w 274"/>
                <a:gd name="T103" fmla="*/ 195371 h 858"/>
                <a:gd name="T104" fmla="*/ 68153 w 274"/>
                <a:gd name="T105" fmla="*/ 208501 h 858"/>
                <a:gd name="T106" fmla="*/ 66206 w 274"/>
                <a:gd name="T107" fmla="*/ 222428 h 858"/>
                <a:gd name="T108" fmla="*/ 64583 w 274"/>
                <a:gd name="T109" fmla="*/ 235957 h 858"/>
                <a:gd name="T110" fmla="*/ 63285 w 274"/>
                <a:gd name="T111" fmla="*/ 249883 h 858"/>
                <a:gd name="T112" fmla="*/ 61663 w 274"/>
                <a:gd name="T113" fmla="*/ 263810 h 858"/>
                <a:gd name="T114" fmla="*/ 59715 w 274"/>
                <a:gd name="T115" fmla="*/ 277339 h 858"/>
                <a:gd name="T116" fmla="*/ 57444 w 274"/>
                <a:gd name="T117" fmla="*/ 290469 h 858"/>
                <a:gd name="T118" fmla="*/ 56145 w 274"/>
                <a:gd name="T119" fmla="*/ 304794 h 858"/>
                <a:gd name="T120" fmla="*/ 54523 w 274"/>
                <a:gd name="T121" fmla="*/ 317925 h 858"/>
                <a:gd name="T122" fmla="*/ 53225 w 274"/>
                <a:gd name="T123" fmla="*/ 332249 h 858"/>
                <a:gd name="T124" fmla="*/ 51926 w 274"/>
                <a:gd name="T125" fmla="*/ 341401 h 8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 h="858">
                  <a:moveTo>
                    <a:pt x="160" y="858"/>
                  </a:moveTo>
                  <a:lnTo>
                    <a:pt x="115" y="858"/>
                  </a:lnTo>
                  <a:lnTo>
                    <a:pt x="111" y="846"/>
                  </a:lnTo>
                  <a:lnTo>
                    <a:pt x="110" y="835"/>
                  </a:lnTo>
                  <a:lnTo>
                    <a:pt x="108" y="823"/>
                  </a:lnTo>
                  <a:lnTo>
                    <a:pt x="107" y="812"/>
                  </a:lnTo>
                  <a:lnTo>
                    <a:pt x="103" y="799"/>
                  </a:lnTo>
                  <a:lnTo>
                    <a:pt x="102" y="788"/>
                  </a:lnTo>
                  <a:lnTo>
                    <a:pt x="100" y="776"/>
                  </a:lnTo>
                  <a:lnTo>
                    <a:pt x="99" y="765"/>
                  </a:lnTo>
                  <a:lnTo>
                    <a:pt x="96" y="753"/>
                  </a:lnTo>
                  <a:lnTo>
                    <a:pt x="95" y="741"/>
                  </a:lnTo>
                  <a:lnTo>
                    <a:pt x="93" y="729"/>
                  </a:lnTo>
                  <a:lnTo>
                    <a:pt x="92" y="718"/>
                  </a:lnTo>
                  <a:lnTo>
                    <a:pt x="90" y="706"/>
                  </a:lnTo>
                  <a:lnTo>
                    <a:pt x="88" y="694"/>
                  </a:lnTo>
                  <a:lnTo>
                    <a:pt x="86" y="682"/>
                  </a:lnTo>
                  <a:lnTo>
                    <a:pt x="85" y="672"/>
                  </a:lnTo>
                  <a:lnTo>
                    <a:pt x="82" y="660"/>
                  </a:lnTo>
                  <a:lnTo>
                    <a:pt x="80" y="649"/>
                  </a:lnTo>
                  <a:lnTo>
                    <a:pt x="78" y="636"/>
                  </a:lnTo>
                  <a:lnTo>
                    <a:pt x="77" y="625"/>
                  </a:lnTo>
                  <a:lnTo>
                    <a:pt x="75" y="613"/>
                  </a:lnTo>
                  <a:lnTo>
                    <a:pt x="74" y="602"/>
                  </a:lnTo>
                  <a:lnTo>
                    <a:pt x="72" y="589"/>
                  </a:lnTo>
                  <a:lnTo>
                    <a:pt x="71" y="579"/>
                  </a:lnTo>
                  <a:lnTo>
                    <a:pt x="68" y="567"/>
                  </a:lnTo>
                  <a:lnTo>
                    <a:pt x="67" y="556"/>
                  </a:lnTo>
                  <a:lnTo>
                    <a:pt x="64" y="544"/>
                  </a:lnTo>
                  <a:lnTo>
                    <a:pt x="63" y="532"/>
                  </a:lnTo>
                  <a:lnTo>
                    <a:pt x="61" y="520"/>
                  </a:lnTo>
                  <a:lnTo>
                    <a:pt x="60" y="509"/>
                  </a:lnTo>
                  <a:lnTo>
                    <a:pt x="58" y="497"/>
                  </a:lnTo>
                  <a:lnTo>
                    <a:pt x="57" y="487"/>
                  </a:lnTo>
                  <a:lnTo>
                    <a:pt x="53" y="474"/>
                  </a:lnTo>
                  <a:lnTo>
                    <a:pt x="52" y="463"/>
                  </a:lnTo>
                  <a:lnTo>
                    <a:pt x="50" y="451"/>
                  </a:lnTo>
                  <a:lnTo>
                    <a:pt x="49" y="440"/>
                  </a:lnTo>
                  <a:lnTo>
                    <a:pt x="46" y="427"/>
                  </a:lnTo>
                  <a:lnTo>
                    <a:pt x="46" y="416"/>
                  </a:lnTo>
                  <a:lnTo>
                    <a:pt x="44" y="404"/>
                  </a:lnTo>
                  <a:lnTo>
                    <a:pt x="43" y="393"/>
                  </a:lnTo>
                  <a:lnTo>
                    <a:pt x="39" y="381"/>
                  </a:lnTo>
                  <a:lnTo>
                    <a:pt x="38" y="369"/>
                  </a:lnTo>
                  <a:lnTo>
                    <a:pt x="36" y="357"/>
                  </a:lnTo>
                  <a:lnTo>
                    <a:pt x="35" y="346"/>
                  </a:lnTo>
                  <a:lnTo>
                    <a:pt x="33" y="334"/>
                  </a:lnTo>
                  <a:lnTo>
                    <a:pt x="31" y="323"/>
                  </a:lnTo>
                  <a:lnTo>
                    <a:pt x="29" y="310"/>
                  </a:lnTo>
                  <a:lnTo>
                    <a:pt x="28" y="300"/>
                  </a:lnTo>
                  <a:lnTo>
                    <a:pt x="26" y="288"/>
                  </a:lnTo>
                  <a:lnTo>
                    <a:pt x="24" y="277"/>
                  </a:lnTo>
                  <a:lnTo>
                    <a:pt x="21" y="264"/>
                  </a:lnTo>
                  <a:lnTo>
                    <a:pt x="21" y="253"/>
                  </a:lnTo>
                  <a:lnTo>
                    <a:pt x="19" y="241"/>
                  </a:lnTo>
                  <a:lnTo>
                    <a:pt x="18" y="230"/>
                  </a:lnTo>
                  <a:lnTo>
                    <a:pt x="16" y="218"/>
                  </a:lnTo>
                  <a:lnTo>
                    <a:pt x="14" y="207"/>
                  </a:lnTo>
                  <a:lnTo>
                    <a:pt x="12" y="195"/>
                  </a:lnTo>
                  <a:lnTo>
                    <a:pt x="11" y="184"/>
                  </a:lnTo>
                  <a:lnTo>
                    <a:pt x="9" y="172"/>
                  </a:lnTo>
                  <a:lnTo>
                    <a:pt x="8" y="162"/>
                  </a:lnTo>
                  <a:lnTo>
                    <a:pt x="5" y="149"/>
                  </a:lnTo>
                  <a:lnTo>
                    <a:pt x="4" y="138"/>
                  </a:lnTo>
                  <a:lnTo>
                    <a:pt x="2" y="126"/>
                  </a:lnTo>
                  <a:lnTo>
                    <a:pt x="1" y="116"/>
                  </a:lnTo>
                  <a:lnTo>
                    <a:pt x="0" y="110"/>
                  </a:lnTo>
                  <a:lnTo>
                    <a:pt x="0" y="103"/>
                  </a:lnTo>
                  <a:lnTo>
                    <a:pt x="0" y="97"/>
                  </a:lnTo>
                  <a:lnTo>
                    <a:pt x="1" y="93"/>
                  </a:lnTo>
                  <a:lnTo>
                    <a:pt x="3" y="82"/>
                  </a:lnTo>
                  <a:lnTo>
                    <a:pt x="8" y="72"/>
                  </a:lnTo>
                  <a:lnTo>
                    <a:pt x="9" y="67"/>
                  </a:lnTo>
                  <a:lnTo>
                    <a:pt x="11" y="62"/>
                  </a:lnTo>
                  <a:lnTo>
                    <a:pt x="14" y="57"/>
                  </a:lnTo>
                  <a:lnTo>
                    <a:pt x="18" y="52"/>
                  </a:lnTo>
                  <a:lnTo>
                    <a:pt x="24" y="43"/>
                  </a:lnTo>
                  <a:lnTo>
                    <a:pt x="34" y="35"/>
                  </a:lnTo>
                  <a:lnTo>
                    <a:pt x="37" y="30"/>
                  </a:lnTo>
                  <a:lnTo>
                    <a:pt x="42" y="26"/>
                  </a:lnTo>
                  <a:lnTo>
                    <a:pt x="46" y="23"/>
                  </a:lnTo>
                  <a:lnTo>
                    <a:pt x="52" y="20"/>
                  </a:lnTo>
                  <a:lnTo>
                    <a:pt x="57" y="17"/>
                  </a:lnTo>
                  <a:lnTo>
                    <a:pt x="63" y="14"/>
                  </a:lnTo>
                  <a:lnTo>
                    <a:pt x="70" y="11"/>
                  </a:lnTo>
                  <a:lnTo>
                    <a:pt x="76" y="9"/>
                  </a:lnTo>
                  <a:lnTo>
                    <a:pt x="83" y="6"/>
                  </a:lnTo>
                  <a:lnTo>
                    <a:pt x="90" y="4"/>
                  </a:lnTo>
                  <a:lnTo>
                    <a:pt x="96" y="2"/>
                  </a:lnTo>
                  <a:lnTo>
                    <a:pt x="104" y="1"/>
                  </a:lnTo>
                  <a:lnTo>
                    <a:pt x="111" y="0"/>
                  </a:lnTo>
                  <a:lnTo>
                    <a:pt x="120" y="0"/>
                  </a:lnTo>
                  <a:lnTo>
                    <a:pt x="128" y="0"/>
                  </a:lnTo>
                  <a:lnTo>
                    <a:pt x="138" y="0"/>
                  </a:lnTo>
                  <a:lnTo>
                    <a:pt x="148" y="0"/>
                  </a:lnTo>
                  <a:lnTo>
                    <a:pt x="156" y="0"/>
                  </a:lnTo>
                  <a:lnTo>
                    <a:pt x="165" y="1"/>
                  </a:lnTo>
                  <a:lnTo>
                    <a:pt x="173" y="1"/>
                  </a:lnTo>
                  <a:lnTo>
                    <a:pt x="181" y="2"/>
                  </a:lnTo>
                  <a:lnTo>
                    <a:pt x="189" y="4"/>
                  </a:lnTo>
                  <a:lnTo>
                    <a:pt x="195" y="7"/>
                  </a:lnTo>
                  <a:lnTo>
                    <a:pt x="202" y="10"/>
                  </a:lnTo>
                  <a:lnTo>
                    <a:pt x="208" y="13"/>
                  </a:lnTo>
                  <a:lnTo>
                    <a:pt x="215" y="16"/>
                  </a:lnTo>
                  <a:lnTo>
                    <a:pt x="220" y="19"/>
                  </a:lnTo>
                  <a:lnTo>
                    <a:pt x="225" y="23"/>
                  </a:lnTo>
                  <a:lnTo>
                    <a:pt x="230" y="25"/>
                  </a:lnTo>
                  <a:lnTo>
                    <a:pt x="234" y="30"/>
                  </a:lnTo>
                  <a:lnTo>
                    <a:pt x="239" y="34"/>
                  </a:lnTo>
                  <a:lnTo>
                    <a:pt x="244" y="40"/>
                  </a:lnTo>
                  <a:lnTo>
                    <a:pt x="249" y="48"/>
                  </a:lnTo>
                  <a:lnTo>
                    <a:pt x="256" y="59"/>
                  </a:lnTo>
                  <a:lnTo>
                    <a:pt x="258" y="64"/>
                  </a:lnTo>
                  <a:lnTo>
                    <a:pt x="261" y="69"/>
                  </a:lnTo>
                  <a:lnTo>
                    <a:pt x="264" y="74"/>
                  </a:lnTo>
                  <a:lnTo>
                    <a:pt x="266" y="80"/>
                  </a:lnTo>
                  <a:lnTo>
                    <a:pt x="267" y="85"/>
                  </a:lnTo>
                  <a:lnTo>
                    <a:pt x="268" y="91"/>
                  </a:lnTo>
                  <a:lnTo>
                    <a:pt x="269" y="96"/>
                  </a:lnTo>
                  <a:lnTo>
                    <a:pt x="272" y="102"/>
                  </a:lnTo>
                  <a:lnTo>
                    <a:pt x="272" y="108"/>
                  </a:lnTo>
                  <a:lnTo>
                    <a:pt x="273" y="114"/>
                  </a:lnTo>
                  <a:lnTo>
                    <a:pt x="273" y="119"/>
                  </a:lnTo>
                  <a:lnTo>
                    <a:pt x="274" y="125"/>
                  </a:lnTo>
                  <a:lnTo>
                    <a:pt x="270" y="136"/>
                  </a:lnTo>
                  <a:lnTo>
                    <a:pt x="269" y="147"/>
                  </a:lnTo>
                  <a:lnTo>
                    <a:pt x="267" y="159"/>
                  </a:lnTo>
                  <a:lnTo>
                    <a:pt x="266" y="170"/>
                  </a:lnTo>
                  <a:lnTo>
                    <a:pt x="263" y="181"/>
                  </a:lnTo>
                  <a:lnTo>
                    <a:pt x="261" y="192"/>
                  </a:lnTo>
                  <a:lnTo>
                    <a:pt x="259" y="204"/>
                  </a:lnTo>
                  <a:lnTo>
                    <a:pt x="258" y="216"/>
                  </a:lnTo>
                  <a:lnTo>
                    <a:pt x="256" y="227"/>
                  </a:lnTo>
                  <a:lnTo>
                    <a:pt x="255" y="238"/>
                  </a:lnTo>
                  <a:lnTo>
                    <a:pt x="252" y="250"/>
                  </a:lnTo>
                  <a:lnTo>
                    <a:pt x="251" y="261"/>
                  </a:lnTo>
                  <a:lnTo>
                    <a:pt x="249" y="273"/>
                  </a:lnTo>
                  <a:lnTo>
                    <a:pt x="248" y="284"/>
                  </a:lnTo>
                  <a:lnTo>
                    <a:pt x="247" y="296"/>
                  </a:lnTo>
                  <a:lnTo>
                    <a:pt x="245" y="307"/>
                  </a:lnTo>
                  <a:lnTo>
                    <a:pt x="242" y="318"/>
                  </a:lnTo>
                  <a:lnTo>
                    <a:pt x="241" y="330"/>
                  </a:lnTo>
                  <a:lnTo>
                    <a:pt x="239" y="341"/>
                  </a:lnTo>
                  <a:lnTo>
                    <a:pt x="237" y="352"/>
                  </a:lnTo>
                  <a:lnTo>
                    <a:pt x="234" y="364"/>
                  </a:lnTo>
                  <a:lnTo>
                    <a:pt x="233" y="376"/>
                  </a:lnTo>
                  <a:lnTo>
                    <a:pt x="231" y="388"/>
                  </a:lnTo>
                  <a:lnTo>
                    <a:pt x="230" y="399"/>
                  </a:lnTo>
                  <a:lnTo>
                    <a:pt x="227" y="410"/>
                  </a:lnTo>
                  <a:lnTo>
                    <a:pt x="226" y="421"/>
                  </a:lnTo>
                  <a:lnTo>
                    <a:pt x="224" y="433"/>
                  </a:lnTo>
                  <a:lnTo>
                    <a:pt x="224" y="444"/>
                  </a:lnTo>
                  <a:lnTo>
                    <a:pt x="222" y="456"/>
                  </a:lnTo>
                  <a:lnTo>
                    <a:pt x="220" y="467"/>
                  </a:lnTo>
                  <a:lnTo>
                    <a:pt x="218" y="479"/>
                  </a:lnTo>
                  <a:lnTo>
                    <a:pt x="217" y="491"/>
                  </a:lnTo>
                  <a:lnTo>
                    <a:pt x="214" y="502"/>
                  </a:lnTo>
                  <a:lnTo>
                    <a:pt x="212" y="514"/>
                  </a:lnTo>
                  <a:lnTo>
                    <a:pt x="210" y="524"/>
                  </a:lnTo>
                  <a:lnTo>
                    <a:pt x="209" y="537"/>
                  </a:lnTo>
                  <a:lnTo>
                    <a:pt x="206" y="547"/>
                  </a:lnTo>
                  <a:lnTo>
                    <a:pt x="204" y="559"/>
                  </a:lnTo>
                  <a:lnTo>
                    <a:pt x="202" y="570"/>
                  </a:lnTo>
                  <a:lnTo>
                    <a:pt x="201" y="582"/>
                  </a:lnTo>
                  <a:lnTo>
                    <a:pt x="199" y="593"/>
                  </a:lnTo>
                  <a:lnTo>
                    <a:pt x="198" y="605"/>
                  </a:lnTo>
                  <a:lnTo>
                    <a:pt x="197" y="616"/>
                  </a:lnTo>
                  <a:lnTo>
                    <a:pt x="195" y="628"/>
                  </a:lnTo>
                  <a:lnTo>
                    <a:pt x="193" y="639"/>
                  </a:lnTo>
                  <a:lnTo>
                    <a:pt x="192" y="652"/>
                  </a:lnTo>
                  <a:lnTo>
                    <a:pt x="190" y="663"/>
                  </a:lnTo>
                  <a:lnTo>
                    <a:pt x="189" y="675"/>
                  </a:lnTo>
                  <a:lnTo>
                    <a:pt x="185" y="685"/>
                  </a:lnTo>
                  <a:lnTo>
                    <a:pt x="184" y="697"/>
                  </a:lnTo>
                  <a:lnTo>
                    <a:pt x="182" y="708"/>
                  </a:lnTo>
                  <a:lnTo>
                    <a:pt x="181" y="720"/>
                  </a:lnTo>
                  <a:lnTo>
                    <a:pt x="177" y="730"/>
                  </a:lnTo>
                  <a:lnTo>
                    <a:pt x="176" y="742"/>
                  </a:lnTo>
                  <a:lnTo>
                    <a:pt x="174" y="754"/>
                  </a:lnTo>
                  <a:lnTo>
                    <a:pt x="173" y="766"/>
                  </a:lnTo>
                  <a:lnTo>
                    <a:pt x="171" y="776"/>
                  </a:lnTo>
                  <a:lnTo>
                    <a:pt x="170" y="788"/>
                  </a:lnTo>
                  <a:lnTo>
                    <a:pt x="168" y="799"/>
                  </a:lnTo>
                  <a:lnTo>
                    <a:pt x="167" y="812"/>
                  </a:lnTo>
                  <a:lnTo>
                    <a:pt x="165" y="823"/>
                  </a:lnTo>
                  <a:lnTo>
                    <a:pt x="164" y="835"/>
                  </a:lnTo>
                  <a:lnTo>
                    <a:pt x="161" y="846"/>
                  </a:lnTo>
                  <a:lnTo>
                    <a:pt x="160" y="858"/>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7" name="Freeform 23"/>
            <p:cNvSpPr>
              <a:spLocks/>
            </p:cNvSpPr>
            <p:nvPr/>
          </p:nvSpPr>
          <p:spPr bwMode="black">
            <a:xfrm>
              <a:off x="1766298" y="3774931"/>
              <a:ext cx="87335" cy="96863"/>
            </a:xfrm>
            <a:custGeom>
              <a:avLst/>
              <a:gdLst>
                <a:gd name="T0" fmla="*/ 47578 w 268"/>
                <a:gd name="T1" fmla="*/ 0 h 249"/>
                <a:gd name="T2" fmla="*/ 53444 w 268"/>
                <a:gd name="T3" fmla="*/ 778 h 249"/>
                <a:gd name="T4" fmla="*/ 59961 w 268"/>
                <a:gd name="T5" fmla="*/ 3112 h 249"/>
                <a:gd name="T6" fmla="*/ 65501 w 268"/>
                <a:gd name="T7" fmla="*/ 6224 h 249"/>
                <a:gd name="T8" fmla="*/ 70389 w 268"/>
                <a:gd name="T9" fmla="*/ 10114 h 249"/>
                <a:gd name="T10" fmla="*/ 74952 w 268"/>
                <a:gd name="T11" fmla="*/ 14393 h 249"/>
                <a:gd name="T12" fmla="*/ 79188 w 268"/>
                <a:gd name="T13" fmla="*/ 20228 h 249"/>
                <a:gd name="T14" fmla="*/ 82447 w 268"/>
                <a:gd name="T15" fmla="*/ 26453 h 249"/>
                <a:gd name="T16" fmla="*/ 84728 w 268"/>
                <a:gd name="T17" fmla="*/ 33066 h 249"/>
                <a:gd name="T18" fmla="*/ 86683 w 268"/>
                <a:gd name="T19" fmla="*/ 40068 h 249"/>
                <a:gd name="T20" fmla="*/ 87335 w 268"/>
                <a:gd name="T21" fmla="*/ 48237 h 249"/>
                <a:gd name="T22" fmla="*/ 86683 w 268"/>
                <a:gd name="T23" fmla="*/ 55239 h 249"/>
                <a:gd name="T24" fmla="*/ 84728 w 268"/>
                <a:gd name="T25" fmla="*/ 62241 h 249"/>
                <a:gd name="T26" fmla="*/ 82773 w 268"/>
                <a:gd name="T27" fmla="*/ 68465 h 249"/>
                <a:gd name="T28" fmla="*/ 79514 w 268"/>
                <a:gd name="T29" fmla="*/ 74690 h 249"/>
                <a:gd name="T30" fmla="*/ 75929 w 268"/>
                <a:gd name="T31" fmla="*/ 80136 h 249"/>
                <a:gd name="T32" fmla="*/ 71041 w 268"/>
                <a:gd name="T33" fmla="*/ 85193 h 249"/>
                <a:gd name="T34" fmla="*/ 65827 w 268"/>
                <a:gd name="T35" fmla="*/ 89083 h 249"/>
                <a:gd name="T36" fmla="*/ 60287 w 268"/>
                <a:gd name="T37" fmla="*/ 92973 h 249"/>
                <a:gd name="T38" fmla="*/ 53770 w 268"/>
                <a:gd name="T39" fmla="*/ 94918 h 249"/>
                <a:gd name="T40" fmla="*/ 47578 w 268"/>
                <a:gd name="T41" fmla="*/ 96474 h 249"/>
                <a:gd name="T42" fmla="*/ 41386 w 268"/>
                <a:gd name="T43" fmla="*/ 96474 h 249"/>
                <a:gd name="T44" fmla="*/ 34543 w 268"/>
                <a:gd name="T45" fmla="*/ 95696 h 249"/>
                <a:gd name="T46" fmla="*/ 28025 w 268"/>
                <a:gd name="T47" fmla="*/ 93362 h 249"/>
                <a:gd name="T48" fmla="*/ 22160 w 268"/>
                <a:gd name="T49" fmla="*/ 90250 h 249"/>
                <a:gd name="T50" fmla="*/ 16946 w 268"/>
                <a:gd name="T51" fmla="*/ 86360 h 249"/>
                <a:gd name="T52" fmla="*/ 12383 w 268"/>
                <a:gd name="T53" fmla="*/ 82470 h 249"/>
                <a:gd name="T54" fmla="*/ 8147 w 268"/>
                <a:gd name="T55" fmla="*/ 76246 h 249"/>
                <a:gd name="T56" fmla="*/ 4562 w 268"/>
                <a:gd name="T57" fmla="*/ 70410 h 249"/>
                <a:gd name="T58" fmla="*/ 2281 w 268"/>
                <a:gd name="T59" fmla="*/ 64575 h 249"/>
                <a:gd name="T60" fmla="*/ 978 w 268"/>
                <a:gd name="T61" fmla="*/ 57184 h 249"/>
                <a:gd name="T62" fmla="*/ 0 w 268"/>
                <a:gd name="T63" fmla="*/ 50571 h 249"/>
                <a:gd name="T64" fmla="*/ 0 w 268"/>
                <a:gd name="T65" fmla="*/ 42791 h 249"/>
                <a:gd name="T66" fmla="*/ 978 w 268"/>
                <a:gd name="T67" fmla="*/ 35400 h 249"/>
                <a:gd name="T68" fmla="*/ 3259 w 268"/>
                <a:gd name="T69" fmla="*/ 28787 h 249"/>
                <a:gd name="T70" fmla="*/ 6192 w 268"/>
                <a:gd name="T71" fmla="*/ 22173 h 249"/>
                <a:gd name="T72" fmla="*/ 9776 w 268"/>
                <a:gd name="T73" fmla="*/ 16338 h 249"/>
                <a:gd name="T74" fmla="*/ 14013 w 268"/>
                <a:gd name="T75" fmla="*/ 11670 h 249"/>
                <a:gd name="T76" fmla="*/ 18901 w 268"/>
                <a:gd name="T77" fmla="*/ 7780 h 249"/>
                <a:gd name="T78" fmla="*/ 24767 w 268"/>
                <a:gd name="T79" fmla="*/ 3890 h 249"/>
                <a:gd name="T80" fmla="*/ 30307 w 268"/>
                <a:gd name="T81" fmla="*/ 1556 h 249"/>
                <a:gd name="T82" fmla="*/ 36498 w 268"/>
                <a:gd name="T83" fmla="*/ 389 h 249"/>
                <a:gd name="T84" fmla="*/ 43668 w 268"/>
                <a:gd name="T85" fmla="*/ 389 h 2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8" h="249">
                  <a:moveTo>
                    <a:pt x="134" y="1"/>
                  </a:moveTo>
                  <a:lnTo>
                    <a:pt x="139" y="0"/>
                  </a:lnTo>
                  <a:lnTo>
                    <a:pt x="146" y="0"/>
                  </a:lnTo>
                  <a:lnTo>
                    <a:pt x="153" y="1"/>
                  </a:lnTo>
                  <a:lnTo>
                    <a:pt x="159" y="2"/>
                  </a:lnTo>
                  <a:lnTo>
                    <a:pt x="164" y="2"/>
                  </a:lnTo>
                  <a:lnTo>
                    <a:pt x="171" y="4"/>
                  </a:lnTo>
                  <a:lnTo>
                    <a:pt x="178" y="5"/>
                  </a:lnTo>
                  <a:lnTo>
                    <a:pt x="184" y="8"/>
                  </a:lnTo>
                  <a:lnTo>
                    <a:pt x="189" y="10"/>
                  </a:lnTo>
                  <a:lnTo>
                    <a:pt x="195" y="13"/>
                  </a:lnTo>
                  <a:lnTo>
                    <a:pt x="201" y="16"/>
                  </a:lnTo>
                  <a:lnTo>
                    <a:pt x="206" y="20"/>
                  </a:lnTo>
                  <a:lnTo>
                    <a:pt x="210" y="23"/>
                  </a:lnTo>
                  <a:lnTo>
                    <a:pt x="216" y="26"/>
                  </a:lnTo>
                  <a:lnTo>
                    <a:pt x="221" y="30"/>
                  </a:lnTo>
                  <a:lnTo>
                    <a:pt x="227" y="34"/>
                  </a:lnTo>
                  <a:lnTo>
                    <a:pt x="230" y="37"/>
                  </a:lnTo>
                  <a:lnTo>
                    <a:pt x="234" y="42"/>
                  </a:lnTo>
                  <a:lnTo>
                    <a:pt x="238" y="46"/>
                  </a:lnTo>
                  <a:lnTo>
                    <a:pt x="243" y="52"/>
                  </a:lnTo>
                  <a:lnTo>
                    <a:pt x="246" y="57"/>
                  </a:lnTo>
                  <a:lnTo>
                    <a:pt x="250" y="62"/>
                  </a:lnTo>
                  <a:lnTo>
                    <a:pt x="253" y="68"/>
                  </a:lnTo>
                  <a:lnTo>
                    <a:pt x="256" y="74"/>
                  </a:lnTo>
                  <a:lnTo>
                    <a:pt x="259" y="79"/>
                  </a:lnTo>
                  <a:lnTo>
                    <a:pt x="260" y="85"/>
                  </a:lnTo>
                  <a:lnTo>
                    <a:pt x="262" y="91"/>
                  </a:lnTo>
                  <a:lnTo>
                    <a:pt x="264" y="97"/>
                  </a:lnTo>
                  <a:lnTo>
                    <a:pt x="266" y="103"/>
                  </a:lnTo>
                  <a:lnTo>
                    <a:pt x="267" y="110"/>
                  </a:lnTo>
                  <a:lnTo>
                    <a:pt x="267" y="117"/>
                  </a:lnTo>
                  <a:lnTo>
                    <a:pt x="268" y="124"/>
                  </a:lnTo>
                  <a:lnTo>
                    <a:pt x="267" y="130"/>
                  </a:lnTo>
                  <a:lnTo>
                    <a:pt x="267" y="136"/>
                  </a:lnTo>
                  <a:lnTo>
                    <a:pt x="266" y="142"/>
                  </a:lnTo>
                  <a:lnTo>
                    <a:pt x="264" y="147"/>
                  </a:lnTo>
                  <a:lnTo>
                    <a:pt x="262" y="153"/>
                  </a:lnTo>
                  <a:lnTo>
                    <a:pt x="260" y="160"/>
                  </a:lnTo>
                  <a:lnTo>
                    <a:pt x="259" y="166"/>
                  </a:lnTo>
                  <a:lnTo>
                    <a:pt x="258" y="171"/>
                  </a:lnTo>
                  <a:lnTo>
                    <a:pt x="254" y="176"/>
                  </a:lnTo>
                  <a:lnTo>
                    <a:pt x="251" y="181"/>
                  </a:lnTo>
                  <a:lnTo>
                    <a:pt x="247" y="186"/>
                  </a:lnTo>
                  <a:lnTo>
                    <a:pt x="244" y="192"/>
                  </a:lnTo>
                  <a:lnTo>
                    <a:pt x="239" y="196"/>
                  </a:lnTo>
                  <a:lnTo>
                    <a:pt x="236" y="201"/>
                  </a:lnTo>
                  <a:lnTo>
                    <a:pt x="233" y="206"/>
                  </a:lnTo>
                  <a:lnTo>
                    <a:pt x="229" y="212"/>
                  </a:lnTo>
                  <a:lnTo>
                    <a:pt x="223" y="216"/>
                  </a:lnTo>
                  <a:lnTo>
                    <a:pt x="218" y="219"/>
                  </a:lnTo>
                  <a:lnTo>
                    <a:pt x="212" y="222"/>
                  </a:lnTo>
                  <a:lnTo>
                    <a:pt x="209" y="226"/>
                  </a:lnTo>
                  <a:lnTo>
                    <a:pt x="202" y="229"/>
                  </a:lnTo>
                  <a:lnTo>
                    <a:pt x="196" y="232"/>
                  </a:lnTo>
                  <a:lnTo>
                    <a:pt x="190" y="235"/>
                  </a:lnTo>
                  <a:lnTo>
                    <a:pt x="185" y="239"/>
                  </a:lnTo>
                  <a:lnTo>
                    <a:pt x="179" y="240"/>
                  </a:lnTo>
                  <a:lnTo>
                    <a:pt x="172" y="242"/>
                  </a:lnTo>
                  <a:lnTo>
                    <a:pt x="165" y="244"/>
                  </a:lnTo>
                  <a:lnTo>
                    <a:pt x="159" y="246"/>
                  </a:lnTo>
                  <a:lnTo>
                    <a:pt x="153" y="247"/>
                  </a:lnTo>
                  <a:lnTo>
                    <a:pt x="146" y="248"/>
                  </a:lnTo>
                  <a:lnTo>
                    <a:pt x="139" y="248"/>
                  </a:lnTo>
                  <a:lnTo>
                    <a:pt x="134" y="249"/>
                  </a:lnTo>
                  <a:lnTo>
                    <a:pt x="127" y="248"/>
                  </a:lnTo>
                  <a:lnTo>
                    <a:pt x="119" y="248"/>
                  </a:lnTo>
                  <a:lnTo>
                    <a:pt x="112" y="247"/>
                  </a:lnTo>
                  <a:lnTo>
                    <a:pt x="106" y="246"/>
                  </a:lnTo>
                  <a:lnTo>
                    <a:pt x="99" y="244"/>
                  </a:lnTo>
                  <a:lnTo>
                    <a:pt x="93" y="242"/>
                  </a:lnTo>
                  <a:lnTo>
                    <a:pt x="86" y="240"/>
                  </a:lnTo>
                  <a:lnTo>
                    <a:pt x="81" y="239"/>
                  </a:lnTo>
                  <a:lnTo>
                    <a:pt x="74" y="235"/>
                  </a:lnTo>
                  <a:lnTo>
                    <a:pt x="68" y="232"/>
                  </a:lnTo>
                  <a:lnTo>
                    <a:pt x="62" y="229"/>
                  </a:lnTo>
                  <a:lnTo>
                    <a:pt x="58" y="226"/>
                  </a:lnTo>
                  <a:lnTo>
                    <a:pt x="52" y="222"/>
                  </a:lnTo>
                  <a:lnTo>
                    <a:pt x="47" y="219"/>
                  </a:lnTo>
                  <a:lnTo>
                    <a:pt x="41" y="216"/>
                  </a:lnTo>
                  <a:lnTo>
                    <a:pt x="38" y="212"/>
                  </a:lnTo>
                  <a:lnTo>
                    <a:pt x="32" y="206"/>
                  </a:lnTo>
                  <a:lnTo>
                    <a:pt x="29" y="201"/>
                  </a:lnTo>
                  <a:lnTo>
                    <a:pt x="25" y="196"/>
                  </a:lnTo>
                  <a:lnTo>
                    <a:pt x="22" y="192"/>
                  </a:lnTo>
                  <a:lnTo>
                    <a:pt x="17" y="186"/>
                  </a:lnTo>
                  <a:lnTo>
                    <a:pt x="14" y="181"/>
                  </a:lnTo>
                  <a:lnTo>
                    <a:pt x="12" y="176"/>
                  </a:lnTo>
                  <a:lnTo>
                    <a:pt x="10" y="171"/>
                  </a:lnTo>
                  <a:lnTo>
                    <a:pt x="7" y="166"/>
                  </a:lnTo>
                  <a:lnTo>
                    <a:pt x="5" y="160"/>
                  </a:lnTo>
                  <a:lnTo>
                    <a:pt x="3" y="153"/>
                  </a:lnTo>
                  <a:lnTo>
                    <a:pt x="3" y="147"/>
                  </a:lnTo>
                  <a:lnTo>
                    <a:pt x="0" y="142"/>
                  </a:lnTo>
                  <a:lnTo>
                    <a:pt x="0" y="136"/>
                  </a:lnTo>
                  <a:lnTo>
                    <a:pt x="0" y="130"/>
                  </a:lnTo>
                  <a:lnTo>
                    <a:pt x="0" y="124"/>
                  </a:lnTo>
                  <a:lnTo>
                    <a:pt x="0" y="117"/>
                  </a:lnTo>
                  <a:lnTo>
                    <a:pt x="0" y="110"/>
                  </a:lnTo>
                  <a:lnTo>
                    <a:pt x="0" y="103"/>
                  </a:lnTo>
                  <a:lnTo>
                    <a:pt x="3" y="97"/>
                  </a:lnTo>
                  <a:lnTo>
                    <a:pt x="3" y="91"/>
                  </a:lnTo>
                  <a:lnTo>
                    <a:pt x="5" y="85"/>
                  </a:lnTo>
                  <a:lnTo>
                    <a:pt x="7" y="79"/>
                  </a:lnTo>
                  <a:lnTo>
                    <a:pt x="10" y="74"/>
                  </a:lnTo>
                  <a:lnTo>
                    <a:pt x="12" y="68"/>
                  </a:lnTo>
                  <a:lnTo>
                    <a:pt x="15" y="62"/>
                  </a:lnTo>
                  <a:lnTo>
                    <a:pt x="19" y="57"/>
                  </a:lnTo>
                  <a:lnTo>
                    <a:pt x="23" y="52"/>
                  </a:lnTo>
                  <a:lnTo>
                    <a:pt x="27" y="46"/>
                  </a:lnTo>
                  <a:lnTo>
                    <a:pt x="30" y="42"/>
                  </a:lnTo>
                  <a:lnTo>
                    <a:pt x="33" y="37"/>
                  </a:lnTo>
                  <a:lnTo>
                    <a:pt x="39" y="34"/>
                  </a:lnTo>
                  <a:lnTo>
                    <a:pt x="43" y="30"/>
                  </a:lnTo>
                  <a:lnTo>
                    <a:pt x="48" y="26"/>
                  </a:lnTo>
                  <a:lnTo>
                    <a:pt x="53" y="23"/>
                  </a:lnTo>
                  <a:lnTo>
                    <a:pt x="58" y="20"/>
                  </a:lnTo>
                  <a:lnTo>
                    <a:pt x="63" y="16"/>
                  </a:lnTo>
                  <a:lnTo>
                    <a:pt x="69" y="13"/>
                  </a:lnTo>
                  <a:lnTo>
                    <a:pt x="76" y="10"/>
                  </a:lnTo>
                  <a:lnTo>
                    <a:pt x="82" y="8"/>
                  </a:lnTo>
                  <a:lnTo>
                    <a:pt x="87" y="5"/>
                  </a:lnTo>
                  <a:lnTo>
                    <a:pt x="93" y="4"/>
                  </a:lnTo>
                  <a:lnTo>
                    <a:pt x="99" y="2"/>
                  </a:lnTo>
                  <a:lnTo>
                    <a:pt x="106" y="2"/>
                  </a:lnTo>
                  <a:lnTo>
                    <a:pt x="112" y="1"/>
                  </a:lnTo>
                  <a:lnTo>
                    <a:pt x="120" y="0"/>
                  </a:lnTo>
                  <a:lnTo>
                    <a:pt x="127" y="0"/>
                  </a:lnTo>
                  <a:lnTo>
                    <a:pt x="134" y="1"/>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grpSp>
      <p:sp>
        <p:nvSpPr>
          <p:cNvPr id="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prstClr val="white"/>
                </a:solidFill>
              </a:rPr>
              <a:t>Confidentiality</a:t>
            </a:r>
            <a:endParaRPr lang="en-US" sz="1400" i="1" smtClean="0">
              <a:solidFill>
                <a:prstClr val="white"/>
              </a:solidFill>
            </a:endParaRPr>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4_Diapositive hameçon ALCIM">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182813"/>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0829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pic>
        <p:nvPicPr>
          <p:cNvPr id="11" name="Picture 4" descr="pose01"/>
          <p:cNvPicPr>
            <a:picLocks noChangeAspect="1" noChangeArrowheads="1"/>
          </p:cNvPicPr>
          <p:nvPr userDrawn="1"/>
        </p:nvPicPr>
        <p:blipFill>
          <a:blip r:embed="rId3" cstate="print"/>
          <a:srcRect/>
          <a:stretch>
            <a:fillRect/>
          </a:stretch>
        </p:blipFill>
        <p:spPr bwMode="auto">
          <a:xfrm>
            <a:off x="1882775" y="4286250"/>
            <a:ext cx="1127125" cy="2022475"/>
          </a:xfrm>
          <a:prstGeom prst="rect">
            <a:avLst/>
          </a:prstGeom>
          <a:noFill/>
          <a:ln w="9525">
            <a:noFill/>
            <a:miter lim="800000"/>
            <a:headEnd/>
            <a:tailEnd/>
          </a:ln>
        </p:spPr>
      </p:pic>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18228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4_Diapositive contacts (3)">
    <p:spTree>
      <p:nvGrpSpPr>
        <p:cNvPr id="1" name=""/>
        <p:cNvGrpSpPr/>
        <p:nvPr/>
      </p:nvGrpSpPr>
      <p:grpSpPr>
        <a:xfrm>
          <a:off x="0" y="0"/>
          <a:ext cx="0" cy="0"/>
          <a:chOff x="0" y="0"/>
          <a:chExt cx="0" cy="0"/>
        </a:xfrm>
      </p:grpSpPr>
      <p:sp>
        <p:nvSpPr>
          <p:cNvPr id="14" name="Rectangle 26"/>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15"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16" name="Rectangle 33"/>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7" name="Rectangle 41"/>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8" name="Rectangle 46"/>
          <p:cNvSpPr>
            <a:spLocks noChangeArrowheads="1"/>
          </p:cNvSpPr>
          <p:nvPr userDrawn="1"/>
        </p:nvSpPr>
        <p:spPr bwMode="auto">
          <a:xfrm>
            <a:off x="2679700" y="3565525"/>
            <a:ext cx="3784600"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20" name="ZoneTexte 20"/>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33" name="Espace réservé du texte 32"/>
          <p:cNvSpPr>
            <a:spLocks noGrp="1"/>
          </p:cNvSpPr>
          <p:nvPr>
            <p:ph type="body" sz="quarter" idx="10"/>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1" name="Espace réservé du texte 32"/>
          <p:cNvSpPr>
            <a:spLocks noGrp="1"/>
          </p:cNvSpPr>
          <p:nvPr>
            <p:ph type="body" sz="quarter" idx="14"/>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5"/>
          <p:cNvSpPr>
            <a:spLocks noGrp="1"/>
          </p:cNvSpPr>
          <p:nvPr>
            <p:ph type="body" sz="quarter" idx="15"/>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4" name="Espace réservé du texte 37"/>
          <p:cNvSpPr>
            <a:spLocks noGrp="1"/>
          </p:cNvSpPr>
          <p:nvPr>
            <p:ph type="body" sz="quarter" idx="16"/>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5" name="Espace réservé du texte 39"/>
          <p:cNvSpPr>
            <a:spLocks noGrp="1"/>
          </p:cNvSpPr>
          <p:nvPr>
            <p:ph type="body" sz="quarter" idx="17"/>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6" name="Espace réservé du texte 32"/>
          <p:cNvSpPr>
            <a:spLocks noGrp="1"/>
          </p:cNvSpPr>
          <p:nvPr>
            <p:ph type="body" sz="quarter" idx="18"/>
          </p:nvPr>
        </p:nvSpPr>
        <p:spPr>
          <a:xfrm>
            <a:off x="2808000"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5"/>
          <p:cNvSpPr>
            <a:spLocks noGrp="1"/>
          </p:cNvSpPr>
          <p:nvPr>
            <p:ph type="body" sz="quarter" idx="19"/>
          </p:nvPr>
        </p:nvSpPr>
        <p:spPr>
          <a:xfrm>
            <a:off x="2808000"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9" name="Espace réservé du texte 37"/>
          <p:cNvSpPr>
            <a:spLocks noGrp="1"/>
          </p:cNvSpPr>
          <p:nvPr>
            <p:ph type="body" sz="quarter" idx="20"/>
          </p:nvPr>
        </p:nvSpPr>
        <p:spPr>
          <a:xfrm>
            <a:off x="2808000"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0" name="Espace réservé du texte 39"/>
          <p:cNvSpPr>
            <a:spLocks noGrp="1"/>
          </p:cNvSpPr>
          <p:nvPr>
            <p:ph type="body" sz="quarter" idx="21"/>
          </p:nvPr>
        </p:nvSpPr>
        <p:spPr>
          <a:xfrm>
            <a:off x="2808000"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4_Diapositive contacts (4)">
    <p:spTree>
      <p:nvGrpSpPr>
        <p:cNvPr id="1" name=""/>
        <p:cNvGrpSpPr/>
        <p:nvPr/>
      </p:nvGrpSpPr>
      <p:grpSpPr>
        <a:xfrm>
          <a:off x="0" y="0"/>
          <a:ext cx="0" cy="0"/>
          <a:chOff x="0" y="0"/>
          <a:chExt cx="0" cy="0"/>
        </a:xfrm>
      </p:grpSpPr>
      <p:sp>
        <p:nvSpPr>
          <p:cNvPr id="1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19" name="Rectangle 29"/>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20"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21" name="Rectangle 52"/>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2" name="Rectangle 53"/>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3" name="Rectangle 58"/>
          <p:cNvSpPr>
            <a:spLocks noChangeArrowheads="1"/>
          </p:cNvSpPr>
          <p:nvPr userDrawn="1"/>
        </p:nvSpPr>
        <p:spPr bwMode="auto">
          <a:xfrm>
            <a:off x="4679950" y="3565525"/>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4" name="ZoneTexte 62"/>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25" name="Rectangle 33"/>
          <p:cNvSpPr>
            <a:spLocks noChangeArrowheads="1"/>
          </p:cNvSpPr>
          <p:nvPr userDrawn="1"/>
        </p:nvSpPr>
        <p:spPr bwMode="auto">
          <a:xfrm>
            <a:off x="677863" y="3565525"/>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35" name="Espace réservé du texte 32"/>
          <p:cNvSpPr>
            <a:spLocks noGrp="1"/>
          </p:cNvSpPr>
          <p:nvPr>
            <p:ph type="body" sz="quarter" idx="14"/>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5"/>
          <p:cNvSpPr>
            <a:spLocks noGrp="1"/>
          </p:cNvSpPr>
          <p:nvPr>
            <p:ph type="body" sz="quarter" idx="15"/>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9" name="Espace réservé du texte 37"/>
          <p:cNvSpPr>
            <a:spLocks noGrp="1"/>
          </p:cNvSpPr>
          <p:nvPr>
            <p:ph type="body" sz="quarter" idx="16"/>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1" name="Espace réservé du texte 39"/>
          <p:cNvSpPr>
            <a:spLocks noGrp="1"/>
          </p:cNvSpPr>
          <p:nvPr>
            <p:ph type="body" sz="quarter" idx="17"/>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2" name="Espace réservé du texte 32"/>
          <p:cNvSpPr>
            <a:spLocks noGrp="1"/>
          </p:cNvSpPr>
          <p:nvPr>
            <p:ph type="body" sz="quarter" idx="18"/>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5" name="Espace réservé du texte 35"/>
          <p:cNvSpPr>
            <a:spLocks noGrp="1"/>
          </p:cNvSpPr>
          <p:nvPr>
            <p:ph type="body" sz="quarter" idx="19"/>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56" name="Espace réservé du texte 37"/>
          <p:cNvSpPr>
            <a:spLocks noGrp="1"/>
          </p:cNvSpPr>
          <p:nvPr>
            <p:ph type="body" sz="quarter" idx="20"/>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7" name="Espace réservé du texte 39"/>
          <p:cNvSpPr>
            <a:spLocks noGrp="1"/>
          </p:cNvSpPr>
          <p:nvPr>
            <p:ph type="body" sz="quarter" idx="21"/>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8" name="Espace réservé du texte 32"/>
          <p:cNvSpPr>
            <a:spLocks noGrp="1"/>
          </p:cNvSpPr>
          <p:nvPr>
            <p:ph type="body" sz="quarter" idx="22"/>
          </p:nvPr>
        </p:nvSpPr>
        <p:spPr>
          <a:xfrm>
            <a:off x="4808264"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60" name="Espace réservé du texte 35"/>
          <p:cNvSpPr>
            <a:spLocks noGrp="1"/>
          </p:cNvSpPr>
          <p:nvPr>
            <p:ph type="body" sz="quarter" idx="23"/>
          </p:nvPr>
        </p:nvSpPr>
        <p:spPr>
          <a:xfrm>
            <a:off x="4808264"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61" name="Espace réservé du texte 37"/>
          <p:cNvSpPr>
            <a:spLocks noGrp="1"/>
          </p:cNvSpPr>
          <p:nvPr>
            <p:ph type="body" sz="quarter" idx="24"/>
          </p:nvPr>
        </p:nvSpPr>
        <p:spPr>
          <a:xfrm>
            <a:off x="4808264"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62" name="Espace réservé du texte 39"/>
          <p:cNvSpPr>
            <a:spLocks noGrp="1"/>
          </p:cNvSpPr>
          <p:nvPr>
            <p:ph type="body" sz="quarter" idx="25"/>
          </p:nvPr>
        </p:nvSpPr>
        <p:spPr>
          <a:xfrm>
            <a:off x="4808264"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33" name="Espace réservé du texte 32"/>
          <p:cNvSpPr>
            <a:spLocks noGrp="1"/>
          </p:cNvSpPr>
          <p:nvPr>
            <p:ph type="body" sz="quarter" idx="10"/>
          </p:nvPr>
        </p:nvSpPr>
        <p:spPr>
          <a:xfrm>
            <a:off x="807736"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4_Diapositive qui est ALCCIMED">
    <p:spTree>
      <p:nvGrpSpPr>
        <p:cNvPr id="1" name=""/>
        <p:cNvGrpSpPr/>
        <p:nvPr/>
      </p:nvGrpSpPr>
      <p:grpSpPr>
        <a:xfrm>
          <a:off x="0" y="0"/>
          <a:ext cx="0" cy="0"/>
          <a:chOff x="0" y="0"/>
          <a:chExt cx="0" cy="0"/>
        </a:xfrm>
      </p:grpSpPr>
      <p:sp>
        <p:nvSpPr>
          <p:cNvPr id="2" name="Triangle isocèle 34"/>
          <p:cNvSpPr>
            <a:spLocks noChangeArrowheads="1"/>
          </p:cNvSpPr>
          <p:nvPr userDrawn="1"/>
        </p:nvSpPr>
        <p:spPr bwMode="black">
          <a:xfrm rot="5400000">
            <a:off x="1854200" y="264636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3" name="Rectangle 36"/>
          <p:cNvSpPr>
            <a:spLocks noChangeArrowheads="1"/>
          </p:cNvSpPr>
          <p:nvPr userDrawn="1"/>
        </p:nvSpPr>
        <p:spPr bwMode="auto">
          <a:xfrm>
            <a:off x="431800" y="1260475"/>
            <a:ext cx="8280400" cy="900113"/>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0" tIns="0" rIns="360000" bIns="0" anchor="ctr"/>
          <a:lstStyle/>
          <a:p>
            <a:pPr algn="just" fontAlgn="base">
              <a:spcBef>
                <a:spcPts val="500"/>
              </a:spcBef>
              <a:spcAft>
                <a:spcPct val="0"/>
              </a:spcAft>
              <a:defRPr/>
            </a:pPr>
            <a:endParaRPr lang="en-US" sz="1200" b="1">
              <a:solidFill>
                <a:srgbClr val="005EA7"/>
              </a:solidFill>
              <a:sym typeface="Symbol" pitchFamily="18" charset="2"/>
            </a:endParaRPr>
          </a:p>
        </p:txBody>
      </p:sp>
      <p:sp>
        <p:nvSpPr>
          <p:cNvPr id="4" name="Rectangle 40"/>
          <p:cNvSpPr>
            <a:spLocks noChangeArrowheads="1"/>
          </p:cNvSpPr>
          <p:nvPr userDrawn="1"/>
        </p:nvSpPr>
        <p:spPr bwMode="auto">
          <a:xfrm>
            <a:off x="2424113" y="3263900"/>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5" name="Rectangle 41"/>
          <p:cNvSpPr>
            <a:spLocks noChangeArrowheads="1"/>
          </p:cNvSpPr>
          <p:nvPr userDrawn="1"/>
        </p:nvSpPr>
        <p:spPr bwMode="auto">
          <a:xfrm>
            <a:off x="2424113" y="2339975"/>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6" name="Rectangle 42"/>
          <p:cNvSpPr>
            <a:spLocks noChangeArrowheads="1"/>
          </p:cNvSpPr>
          <p:nvPr userDrawn="1"/>
        </p:nvSpPr>
        <p:spPr bwMode="auto">
          <a:xfrm>
            <a:off x="2424113" y="4187825"/>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7" name="Rectangle 44"/>
          <p:cNvSpPr>
            <a:spLocks noChangeArrowheads="1"/>
          </p:cNvSpPr>
          <p:nvPr userDrawn="1"/>
        </p:nvSpPr>
        <p:spPr bwMode="auto">
          <a:xfrm>
            <a:off x="2424113" y="5111750"/>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sym typeface="Symbol" pitchFamily="18" charset="2"/>
            </a:endParaRPr>
          </a:p>
        </p:txBody>
      </p:sp>
      <p:sp>
        <p:nvSpPr>
          <p:cNvPr id="8" name="Triangle isocèle 45"/>
          <p:cNvSpPr>
            <a:spLocks noChangeArrowheads="1"/>
          </p:cNvSpPr>
          <p:nvPr userDrawn="1"/>
        </p:nvSpPr>
        <p:spPr bwMode="black">
          <a:xfrm rot="5400000">
            <a:off x="1854200" y="3570288"/>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46"/>
          <p:cNvSpPr>
            <a:spLocks noChangeArrowheads="1"/>
          </p:cNvSpPr>
          <p:nvPr userDrawn="1"/>
        </p:nvSpPr>
        <p:spPr bwMode="black">
          <a:xfrm rot="5400000">
            <a:off x="1854200" y="449421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riangle isocèle 47"/>
          <p:cNvSpPr>
            <a:spLocks noChangeArrowheads="1"/>
          </p:cNvSpPr>
          <p:nvPr userDrawn="1"/>
        </p:nvSpPr>
        <p:spPr bwMode="black">
          <a:xfrm rot="5400000">
            <a:off x="1854200" y="54197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1" name="Rectangle 48"/>
          <p:cNvSpPr>
            <a:spLocks noChangeArrowheads="1"/>
          </p:cNvSpPr>
          <p:nvPr userDrawn="1"/>
        </p:nvSpPr>
        <p:spPr bwMode="auto">
          <a:xfrm>
            <a:off x="431800" y="2339975"/>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30000"/>
              </a:spcBef>
              <a:spcAft>
                <a:spcPct val="30000"/>
              </a:spcAft>
              <a:buFont typeface="Wingdings" pitchFamily="2" charset="2"/>
              <a:buNone/>
              <a:defRPr/>
            </a:pPr>
            <a:endParaRPr lang="en-US" sz="1400" b="1">
              <a:solidFill>
                <a:srgbClr val="005EA7"/>
              </a:solidFill>
              <a:cs typeface="Arial" pitchFamily="34" charset="0"/>
              <a:sym typeface="Symbol" pitchFamily="18" charset="2"/>
            </a:endParaRPr>
          </a:p>
        </p:txBody>
      </p:sp>
      <p:sp>
        <p:nvSpPr>
          <p:cNvPr id="12" name="Rectangle 49"/>
          <p:cNvSpPr>
            <a:spLocks noChangeArrowheads="1"/>
          </p:cNvSpPr>
          <p:nvPr userDrawn="1"/>
        </p:nvSpPr>
        <p:spPr bwMode="auto">
          <a:xfrm>
            <a:off x="431800" y="4187825"/>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3" name="Rectangle 50"/>
          <p:cNvSpPr>
            <a:spLocks noChangeArrowheads="1"/>
          </p:cNvSpPr>
          <p:nvPr userDrawn="1"/>
        </p:nvSpPr>
        <p:spPr bwMode="auto">
          <a:xfrm>
            <a:off x="431800" y="3263900"/>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4" name="Rectangle 51"/>
          <p:cNvSpPr>
            <a:spLocks noChangeArrowheads="1"/>
          </p:cNvSpPr>
          <p:nvPr userDrawn="1"/>
        </p:nvSpPr>
        <p:spPr bwMode="auto">
          <a:xfrm>
            <a:off x="431800" y="5111750"/>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sym typeface="Symbol" pitchFamily="18" charset="2"/>
            </a:endParaRPr>
          </a:p>
        </p:txBody>
      </p:sp>
      <p:pic>
        <p:nvPicPr>
          <p:cNvPr id="15" name="Picture 1"/>
          <p:cNvPicPr>
            <a:picLocks noChangeAspect="1" noChangeArrowheads="1"/>
          </p:cNvPicPr>
          <p:nvPr userDrawn="1"/>
        </p:nvPicPr>
        <p:blipFill>
          <a:blip r:embed="rId2" cstate="print"/>
          <a:srcRect/>
          <a:stretch>
            <a:fillRect/>
          </a:stretch>
        </p:blipFill>
        <p:spPr bwMode="auto">
          <a:xfrm>
            <a:off x="554038" y="1344613"/>
            <a:ext cx="3159125" cy="730250"/>
          </a:xfrm>
          <a:prstGeom prst="rect">
            <a:avLst/>
          </a:prstGeom>
          <a:noFill/>
          <a:ln w="9525">
            <a:noFill/>
            <a:miter lim="800000"/>
            <a:headEnd/>
            <a:tailEnd/>
          </a:ln>
        </p:spPr>
      </p:pic>
      <p:sp>
        <p:nvSpPr>
          <p:cNvPr id="16" name="ZoneTexte 17"/>
          <p:cNvSpPr txBox="1">
            <a:spLocks noChangeArrowheads="1"/>
          </p:cNvSpPr>
          <p:nvPr userDrawn="1"/>
        </p:nvSpPr>
        <p:spPr bwMode="auto">
          <a:xfrm>
            <a:off x="4037013" y="1352550"/>
            <a:ext cx="4321175" cy="71437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ts val="500"/>
              </a:spcBef>
              <a:spcAft>
                <a:spcPct val="0"/>
              </a:spcAft>
              <a:defRPr/>
            </a:pPr>
            <a:r>
              <a:rPr lang="en-US" sz="1200" b="1" smtClean="0">
                <a:solidFill>
                  <a:srgbClr val="005EA7"/>
                </a:solidFill>
                <a:sym typeface="Symbol" pitchFamily="18" charset="2"/>
              </a:rPr>
              <a:t>Founded in 1993, ALCIMED is a consulting firm specialized in materials, chemistry and life sciences</a:t>
            </a:r>
          </a:p>
        </p:txBody>
      </p:sp>
      <p:sp>
        <p:nvSpPr>
          <p:cNvPr id="17" name="ZoneTexte 18"/>
          <p:cNvSpPr txBox="1">
            <a:spLocks noChangeArrowheads="1"/>
          </p:cNvSpPr>
          <p:nvPr userDrawn="1"/>
        </p:nvSpPr>
        <p:spPr bwMode="auto">
          <a:xfrm>
            <a:off x="2779713" y="2393950"/>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Industrial leaders in life-sciences, health, food, chemistry, materials, energy and biotechnology sectors / National Institutions / European Organizations</a:t>
            </a:r>
          </a:p>
        </p:txBody>
      </p:sp>
      <p:sp>
        <p:nvSpPr>
          <p:cNvPr id="18" name="ZoneTexte 19"/>
          <p:cNvSpPr txBox="1">
            <a:spLocks noChangeArrowheads="1"/>
          </p:cNvSpPr>
          <p:nvPr userDrawn="1"/>
        </p:nvSpPr>
        <p:spPr bwMode="auto">
          <a:xfrm>
            <a:off x="2779713" y="3317875"/>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R&amp;D, marketing and strategy at the interface between science and business</a:t>
            </a:r>
          </a:p>
        </p:txBody>
      </p:sp>
      <p:sp>
        <p:nvSpPr>
          <p:cNvPr id="19" name="ZoneTexte 21"/>
          <p:cNvSpPr txBox="1">
            <a:spLocks noChangeArrowheads="1"/>
          </p:cNvSpPr>
          <p:nvPr userDrawn="1"/>
        </p:nvSpPr>
        <p:spPr bwMode="auto">
          <a:xfrm>
            <a:off x="2779713" y="4241800"/>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sym typeface="Symbol" pitchFamily="18" charset="2"/>
              </a:rPr>
              <a:t>With over 160 qualified biologists and chemists, most of whom have further training in marketing or business, the ALCIMED team has a wide-ranging general expertise and high standards of education and training</a:t>
            </a:r>
          </a:p>
        </p:txBody>
      </p:sp>
      <p:sp>
        <p:nvSpPr>
          <p:cNvPr id="20" name="ZoneTexte 22"/>
          <p:cNvSpPr txBox="1">
            <a:spLocks noChangeArrowheads="1"/>
          </p:cNvSpPr>
          <p:nvPr userDrawn="1"/>
        </p:nvSpPr>
        <p:spPr bwMode="auto">
          <a:xfrm>
            <a:off x="2779713" y="5165725"/>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Paris, Lyon, Toulouse, Madrid, Cologne, Lausanne</a:t>
            </a:r>
            <a:endParaRPr lang="en-US" sz="1200" b="1" smtClean="0">
              <a:solidFill>
                <a:srgbClr val="005EA7"/>
              </a:solidFill>
              <a:sym typeface="Symbol" pitchFamily="18" charset="2"/>
            </a:endParaRPr>
          </a:p>
        </p:txBody>
      </p:sp>
      <p:sp>
        <p:nvSpPr>
          <p:cNvPr id="21" name="ZoneTexte 24"/>
          <p:cNvSpPr txBox="1">
            <a:spLocks noChangeArrowheads="1"/>
          </p:cNvSpPr>
          <p:nvPr userDrawn="1"/>
        </p:nvSpPr>
        <p:spPr bwMode="auto">
          <a:xfrm>
            <a:off x="500063" y="2393950"/>
            <a:ext cx="13589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30000"/>
              </a:spcBef>
              <a:spcAft>
                <a:spcPct val="30000"/>
              </a:spcAft>
              <a:buFont typeface="Wingdings" pitchFamily="2" charset="2"/>
              <a:buNone/>
              <a:defRPr/>
            </a:pPr>
            <a:r>
              <a:rPr lang="en-US" sz="1400" b="1" smtClean="0">
                <a:solidFill>
                  <a:srgbClr val="005EA7"/>
                </a:solidFill>
                <a:cs typeface="Arial" pitchFamily="34" charset="0"/>
                <a:sym typeface="Symbol" pitchFamily="18" charset="2"/>
              </a:rPr>
              <a:t>Our clients</a:t>
            </a:r>
          </a:p>
        </p:txBody>
      </p:sp>
      <p:sp>
        <p:nvSpPr>
          <p:cNvPr id="22" name="ZoneTexte 25"/>
          <p:cNvSpPr txBox="1">
            <a:spLocks noChangeArrowheads="1"/>
          </p:cNvSpPr>
          <p:nvPr userDrawn="1"/>
        </p:nvSpPr>
        <p:spPr bwMode="auto">
          <a:xfrm>
            <a:off x="500063" y="3317875"/>
            <a:ext cx="1358900" cy="719138"/>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expertise</a:t>
            </a:r>
          </a:p>
        </p:txBody>
      </p:sp>
      <p:sp>
        <p:nvSpPr>
          <p:cNvPr id="23" name="ZoneTexte 26"/>
          <p:cNvSpPr txBox="1">
            <a:spLocks noChangeArrowheads="1"/>
          </p:cNvSpPr>
          <p:nvPr userDrawn="1"/>
        </p:nvSpPr>
        <p:spPr bwMode="auto">
          <a:xfrm>
            <a:off x="500063" y="4241800"/>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team</a:t>
            </a:r>
          </a:p>
        </p:txBody>
      </p:sp>
      <p:sp>
        <p:nvSpPr>
          <p:cNvPr id="24" name="ZoneTexte 27"/>
          <p:cNvSpPr txBox="1">
            <a:spLocks noChangeArrowheads="1"/>
          </p:cNvSpPr>
          <p:nvPr userDrawn="1"/>
        </p:nvSpPr>
        <p:spPr bwMode="auto">
          <a:xfrm>
            <a:off x="500063" y="5165725"/>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offices</a:t>
            </a:r>
            <a:br>
              <a:rPr lang="en-US" sz="1400" b="1" smtClean="0">
                <a:solidFill>
                  <a:srgbClr val="005EA7"/>
                </a:solidFill>
                <a:cs typeface="Arial" pitchFamily="34" charset="0"/>
                <a:sym typeface="Symbol" pitchFamily="18" charset="2"/>
              </a:rPr>
            </a:br>
            <a:r>
              <a:rPr lang="en-US" sz="1400" b="1" smtClean="0">
                <a:solidFill>
                  <a:srgbClr val="005EA7"/>
                </a:solidFill>
                <a:cs typeface="Arial" pitchFamily="34" charset="0"/>
                <a:sym typeface="Symbol" pitchFamily="18" charset="2"/>
              </a:rPr>
              <a:t>in Europe</a:t>
            </a:r>
          </a:p>
        </p:txBody>
      </p:sp>
      <p:sp>
        <p:nvSpPr>
          <p:cNvPr id="25"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Who is ALCIMED?</a:t>
            </a:r>
            <a:endParaRPr lang="en-US" sz="1400" i="1" smtClean="0">
              <a:solidFill>
                <a:srgbClr val="FFFFFF"/>
              </a:solidFill>
            </a:endParaRP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4_Diapositive table des annexes (1)">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87425" y="1125538"/>
            <a:ext cx="7167563" cy="4967287"/>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58888" y="1341438"/>
            <a:ext cx="0" cy="4608512"/>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4_Diapositive table des annexes (2)">
    <p:spTree>
      <p:nvGrpSpPr>
        <p:cNvPr id="1" name=""/>
        <p:cNvGrpSpPr/>
        <p:nvPr/>
      </p:nvGrpSpPr>
      <p:grpSpPr>
        <a:xfrm>
          <a:off x="0" y="0"/>
          <a:ext cx="0" cy="0"/>
          <a:chOff x="0" y="0"/>
          <a:chExt cx="0" cy="0"/>
        </a:xfrm>
      </p:grpSpPr>
      <p:sp>
        <p:nvSpPr>
          <p:cNvPr id="2" name="Rectangle 5"/>
          <p:cNvSpPr>
            <a:spLocks noChangeArrowheads="1"/>
          </p:cNvSpPr>
          <p:nvPr userDrawn="1"/>
        </p:nvSpPr>
        <p:spPr bwMode="auto">
          <a:xfrm>
            <a:off x="987425" y="1189038"/>
            <a:ext cx="7167563" cy="47625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4_Diapositive liste de contacts">
    <p:spTree>
      <p:nvGrpSpPr>
        <p:cNvPr id="1" name=""/>
        <p:cNvGrpSpPr/>
        <p:nvPr/>
      </p:nvGrpSpPr>
      <p:grpSpPr>
        <a:xfrm>
          <a:off x="0" y="0"/>
          <a:ext cx="0" cy="0"/>
          <a:chOff x="0" y="0"/>
          <a:chExt cx="0" cy="0"/>
        </a:xfrm>
      </p:grpSpPr>
      <p:sp>
        <p:nvSpPr>
          <p:cNvPr id="27" name="Rectangle 63"/>
          <p:cNvSpPr>
            <a:spLocks noChangeArrowheads="1"/>
          </p:cNvSpPr>
          <p:nvPr userDrawn="1"/>
        </p:nvSpPr>
        <p:spPr bwMode="auto">
          <a:xfrm>
            <a:off x="423863" y="1260475"/>
            <a:ext cx="1728787"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Affiliation</a:t>
            </a:r>
          </a:p>
        </p:txBody>
      </p:sp>
      <p:sp>
        <p:nvSpPr>
          <p:cNvPr id="28" name="Rectangle 105"/>
          <p:cNvSpPr>
            <a:spLocks noChangeArrowheads="1"/>
          </p:cNvSpPr>
          <p:nvPr userDrawn="1"/>
        </p:nvSpPr>
        <p:spPr bwMode="auto">
          <a:xfrm>
            <a:off x="2268538" y="1260475"/>
            <a:ext cx="1727200"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Name</a:t>
            </a:r>
          </a:p>
        </p:txBody>
      </p:sp>
      <p:sp>
        <p:nvSpPr>
          <p:cNvPr id="29" name="Rectangle 106"/>
          <p:cNvSpPr>
            <a:spLocks noChangeArrowheads="1"/>
          </p:cNvSpPr>
          <p:nvPr userDrawn="1"/>
        </p:nvSpPr>
        <p:spPr bwMode="auto">
          <a:xfrm>
            <a:off x="4103688" y="1260475"/>
            <a:ext cx="4608512"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Position</a:t>
            </a:r>
          </a:p>
        </p:txBody>
      </p:sp>
      <p:sp>
        <p:nvSpPr>
          <p:cNvPr id="30" name="ZoneTexte 32"/>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contact list</a:t>
            </a:r>
          </a:p>
        </p:txBody>
      </p:sp>
      <p:sp>
        <p:nvSpPr>
          <p:cNvPr id="86" name="Espace réservé du texte 32"/>
          <p:cNvSpPr>
            <a:spLocks noGrp="1"/>
          </p:cNvSpPr>
          <p:nvPr>
            <p:ph type="body" sz="quarter" idx="10"/>
          </p:nvPr>
        </p:nvSpPr>
        <p:spPr>
          <a:xfrm>
            <a:off x="424633"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0" name="Espace réservé du texte 32"/>
          <p:cNvSpPr>
            <a:spLocks noGrp="1"/>
          </p:cNvSpPr>
          <p:nvPr>
            <p:ph type="body" sz="quarter" idx="26"/>
          </p:nvPr>
        </p:nvSpPr>
        <p:spPr>
          <a:xfrm>
            <a:off x="2268000"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1" name="Espace réservé du texte 32"/>
          <p:cNvSpPr>
            <a:spLocks noGrp="1"/>
          </p:cNvSpPr>
          <p:nvPr>
            <p:ph type="body" sz="quarter" idx="27"/>
          </p:nvPr>
        </p:nvSpPr>
        <p:spPr>
          <a:xfrm>
            <a:off x="4104000" y="1791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baseline="0">
                <a:solidFill>
                  <a:schemeClr val="bg1"/>
                </a:solidFill>
              </a:defRPr>
            </a:lvl1pPr>
          </a:lstStyle>
          <a:p>
            <a:pPr lvl="0"/>
            <a:r>
              <a:rPr lang="de-DE" noProof="0" smtClean="0"/>
              <a:t>Textmasterformate durch Klicken bearbeiten</a:t>
            </a:r>
          </a:p>
        </p:txBody>
      </p:sp>
      <p:sp>
        <p:nvSpPr>
          <p:cNvPr id="31" name="Espace réservé du texte 32"/>
          <p:cNvSpPr>
            <a:spLocks noGrp="1"/>
          </p:cNvSpPr>
          <p:nvPr>
            <p:ph type="body" sz="quarter" idx="49"/>
          </p:nvPr>
        </p:nvSpPr>
        <p:spPr>
          <a:xfrm>
            <a:off x="424633"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2" name="Espace réservé du texte 32"/>
          <p:cNvSpPr>
            <a:spLocks noGrp="1"/>
          </p:cNvSpPr>
          <p:nvPr>
            <p:ph type="body" sz="quarter" idx="50"/>
          </p:nvPr>
        </p:nvSpPr>
        <p:spPr>
          <a:xfrm>
            <a:off x="2268000"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5" name="Espace réservé du texte 32"/>
          <p:cNvSpPr>
            <a:spLocks noGrp="1"/>
          </p:cNvSpPr>
          <p:nvPr>
            <p:ph type="body" sz="quarter" idx="51"/>
          </p:nvPr>
        </p:nvSpPr>
        <p:spPr>
          <a:xfrm>
            <a:off x="4104000" y="5508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2"/>
          <p:cNvSpPr>
            <a:spLocks noGrp="1"/>
          </p:cNvSpPr>
          <p:nvPr>
            <p:ph type="body" sz="quarter" idx="52"/>
          </p:nvPr>
        </p:nvSpPr>
        <p:spPr>
          <a:xfrm>
            <a:off x="424633"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2"/>
          <p:cNvSpPr>
            <a:spLocks noGrp="1"/>
          </p:cNvSpPr>
          <p:nvPr>
            <p:ph type="body" sz="quarter" idx="53"/>
          </p:nvPr>
        </p:nvSpPr>
        <p:spPr>
          <a:xfrm>
            <a:off x="2268000"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8" name="Espace réservé du texte 32"/>
          <p:cNvSpPr>
            <a:spLocks noGrp="1"/>
          </p:cNvSpPr>
          <p:nvPr>
            <p:ph type="body" sz="quarter" idx="54"/>
          </p:nvPr>
        </p:nvSpPr>
        <p:spPr>
          <a:xfrm>
            <a:off x="4104000" y="2322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9" name="Espace réservé du texte 32"/>
          <p:cNvSpPr>
            <a:spLocks noGrp="1"/>
          </p:cNvSpPr>
          <p:nvPr>
            <p:ph type="body" sz="quarter" idx="55"/>
          </p:nvPr>
        </p:nvSpPr>
        <p:spPr>
          <a:xfrm>
            <a:off x="424633"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0" name="Espace réservé du texte 32"/>
          <p:cNvSpPr>
            <a:spLocks noGrp="1"/>
          </p:cNvSpPr>
          <p:nvPr>
            <p:ph type="body" sz="quarter" idx="56"/>
          </p:nvPr>
        </p:nvSpPr>
        <p:spPr>
          <a:xfrm>
            <a:off x="2268000"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1" name="Espace réservé du texte 32"/>
          <p:cNvSpPr>
            <a:spLocks noGrp="1"/>
          </p:cNvSpPr>
          <p:nvPr>
            <p:ph type="body" sz="quarter" idx="57"/>
          </p:nvPr>
        </p:nvSpPr>
        <p:spPr>
          <a:xfrm>
            <a:off x="4104000" y="2853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2" name="Espace réservé du texte 32"/>
          <p:cNvSpPr>
            <a:spLocks noGrp="1"/>
          </p:cNvSpPr>
          <p:nvPr>
            <p:ph type="body" sz="quarter" idx="58"/>
          </p:nvPr>
        </p:nvSpPr>
        <p:spPr>
          <a:xfrm>
            <a:off x="424633"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2"/>
          <p:cNvSpPr>
            <a:spLocks noGrp="1"/>
          </p:cNvSpPr>
          <p:nvPr>
            <p:ph type="body" sz="quarter" idx="59"/>
          </p:nvPr>
        </p:nvSpPr>
        <p:spPr>
          <a:xfrm>
            <a:off x="2268000"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4" name="Espace réservé du texte 32"/>
          <p:cNvSpPr>
            <a:spLocks noGrp="1"/>
          </p:cNvSpPr>
          <p:nvPr>
            <p:ph type="body" sz="quarter" idx="60"/>
          </p:nvPr>
        </p:nvSpPr>
        <p:spPr>
          <a:xfrm>
            <a:off x="4104000" y="3384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5" name="Espace réservé du texte 32"/>
          <p:cNvSpPr>
            <a:spLocks noGrp="1"/>
          </p:cNvSpPr>
          <p:nvPr>
            <p:ph type="body" sz="quarter" idx="61"/>
          </p:nvPr>
        </p:nvSpPr>
        <p:spPr>
          <a:xfrm>
            <a:off x="424633"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6" name="Espace réservé du texte 32"/>
          <p:cNvSpPr>
            <a:spLocks noGrp="1"/>
          </p:cNvSpPr>
          <p:nvPr>
            <p:ph type="body" sz="quarter" idx="62"/>
          </p:nvPr>
        </p:nvSpPr>
        <p:spPr>
          <a:xfrm>
            <a:off x="2268000"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7" name="Espace réservé du texte 32"/>
          <p:cNvSpPr>
            <a:spLocks noGrp="1"/>
          </p:cNvSpPr>
          <p:nvPr>
            <p:ph type="body" sz="quarter" idx="63"/>
          </p:nvPr>
        </p:nvSpPr>
        <p:spPr>
          <a:xfrm>
            <a:off x="4104000" y="3915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2"/>
          <p:cNvSpPr>
            <a:spLocks noGrp="1"/>
          </p:cNvSpPr>
          <p:nvPr>
            <p:ph type="body" sz="quarter" idx="64"/>
          </p:nvPr>
        </p:nvSpPr>
        <p:spPr>
          <a:xfrm>
            <a:off x="424633"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9" name="Espace réservé du texte 32"/>
          <p:cNvSpPr>
            <a:spLocks noGrp="1"/>
          </p:cNvSpPr>
          <p:nvPr>
            <p:ph type="body" sz="quarter" idx="65"/>
          </p:nvPr>
        </p:nvSpPr>
        <p:spPr>
          <a:xfrm>
            <a:off x="2268000"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0" name="Espace réservé du texte 32"/>
          <p:cNvSpPr>
            <a:spLocks noGrp="1"/>
          </p:cNvSpPr>
          <p:nvPr>
            <p:ph type="body" sz="quarter" idx="66"/>
          </p:nvPr>
        </p:nvSpPr>
        <p:spPr>
          <a:xfrm>
            <a:off x="4104000" y="4446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1" name="Espace réservé du texte 32"/>
          <p:cNvSpPr>
            <a:spLocks noGrp="1"/>
          </p:cNvSpPr>
          <p:nvPr>
            <p:ph type="body" sz="quarter" idx="67"/>
          </p:nvPr>
        </p:nvSpPr>
        <p:spPr>
          <a:xfrm>
            <a:off x="424633"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2" name="Espace réservé du texte 32"/>
          <p:cNvSpPr>
            <a:spLocks noGrp="1"/>
          </p:cNvSpPr>
          <p:nvPr>
            <p:ph type="body" sz="quarter" idx="68"/>
          </p:nvPr>
        </p:nvSpPr>
        <p:spPr>
          <a:xfrm>
            <a:off x="2268000"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3" name="Espace réservé du texte 32"/>
          <p:cNvSpPr>
            <a:spLocks noGrp="1"/>
          </p:cNvSpPr>
          <p:nvPr>
            <p:ph type="body" sz="quarter" idx="69"/>
          </p:nvPr>
        </p:nvSpPr>
        <p:spPr>
          <a:xfrm>
            <a:off x="4104000" y="4977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4_Diapositive vierge">
    <p:spTree>
      <p:nvGrpSpPr>
        <p:cNvPr id="1" name=""/>
        <p:cNvGrpSpPr/>
        <p:nvPr/>
      </p:nvGrpSpPr>
      <p:grpSpPr>
        <a:xfrm>
          <a:off x="0" y="0"/>
          <a:ext cx="0" cy="0"/>
          <a:chOff x="0" y="0"/>
          <a:chExt cx="0" cy="0"/>
        </a:xfrm>
      </p:grpSpPr>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preserve="1" userDrawn="1">
  <p:cSld name="5_Diapositive de titre">
    <p:spTree>
      <p:nvGrpSpPr>
        <p:cNvPr id="1" name=""/>
        <p:cNvGrpSpPr/>
        <p:nvPr/>
      </p:nvGrpSpPr>
      <p:grpSpPr>
        <a:xfrm>
          <a:off x="0" y="0"/>
          <a:ext cx="0" cy="0"/>
          <a:chOff x="0" y="0"/>
          <a:chExt cx="0" cy="0"/>
        </a:xfrm>
      </p:grpSpPr>
      <p:sp>
        <p:nvSpPr>
          <p:cNvPr id="6" name="Rectangle 7"/>
          <p:cNvSpPr>
            <a:spLocks noChangeArrowheads="1"/>
          </p:cNvSpPr>
          <p:nvPr userDrawn="1"/>
        </p:nvSpPr>
        <p:spPr bwMode="gray">
          <a:xfrm>
            <a:off x="0" y="5715000"/>
            <a:ext cx="9144000" cy="1143000"/>
          </a:xfrm>
          <a:prstGeom prst="rect">
            <a:avLst/>
          </a:prstGeom>
          <a:solidFill>
            <a:srgbClr val="195FA7"/>
          </a:soli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000000"/>
              </a:solidFill>
            </a:endParaRPr>
          </a:p>
        </p:txBody>
      </p:sp>
      <p:pic>
        <p:nvPicPr>
          <p:cNvPr id="7" name="Image 7" descr="AlcimedFondBleu.jpg"/>
          <p:cNvPicPr>
            <a:picLocks noChangeAspect="1"/>
          </p:cNvPicPr>
          <p:nvPr userDrawn="1"/>
        </p:nvPicPr>
        <p:blipFill>
          <a:blip r:embed="rId2" cstate="print"/>
          <a:srcRect/>
          <a:stretch>
            <a:fillRect/>
          </a:stretch>
        </p:blipFill>
        <p:spPr bwMode="auto">
          <a:xfrm>
            <a:off x="5510213" y="5857875"/>
            <a:ext cx="3633787" cy="727075"/>
          </a:xfrm>
          <a:prstGeom prst="rect">
            <a:avLst/>
          </a:prstGeom>
          <a:noFill/>
          <a:ln w="9525">
            <a:noFill/>
            <a:miter lim="800000"/>
            <a:headEnd/>
            <a:tailEnd/>
          </a:ln>
        </p:spPr>
      </p:pic>
      <p:sp>
        <p:nvSpPr>
          <p:cNvPr id="16" name="Espace réservé pour une image  15"/>
          <p:cNvSpPr>
            <a:spLocks noGrp="1"/>
          </p:cNvSpPr>
          <p:nvPr>
            <p:ph type="pic" sz="quarter" idx="11"/>
          </p:nvPr>
        </p:nvSpPr>
        <p:spPr>
          <a:xfrm>
            <a:off x="6593766" y="2500313"/>
            <a:ext cx="2286000" cy="2571750"/>
          </a:xfrm>
          <a:prstGeom prst="rect">
            <a:avLst/>
          </a:prstGeom>
          <a:noFill/>
          <a:ln>
            <a:noFill/>
          </a:ln>
        </p:spPr>
        <p:txBody>
          <a:bodyPr anchor="ctr"/>
          <a:lstStyle>
            <a:lvl1pPr marL="0" indent="0" algn="ctr">
              <a:lnSpc>
                <a:spcPct val="100000"/>
              </a:lnSpc>
              <a:defRPr/>
            </a:lvl1pPr>
          </a:lstStyle>
          <a:p>
            <a:pPr lvl="0"/>
            <a:r>
              <a:rPr lang="de-DE" noProof="0" smtClean="0"/>
              <a:t>Bild durch Klicken auf Symbol hinzufügen</a:t>
            </a:r>
            <a:endParaRPr lang="en-US" noProof="0"/>
          </a:p>
        </p:txBody>
      </p:sp>
      <p:sp>
        <p:nvSpPr>
          <p:cNvPr id="11" name="Espace réservé du texte 10"/>
          <p:cNvSpPr>
            <a:spLocks noGrp="1"/>
          </p:cNvSpPr>
          <p:nvPr>
            <p:ph type="body" sz="quarter" idx="10"/>
          </p:nvPr>
        </p:nvSpPr>
        <p:spPr>
          <a:xfrm>
            <a:off x="3009901" y="393700"/>
            <a:ext cx="5786437" cy="428625"/>
          </a:xfrm>
          <a:prstGeom prst="rect">
            <a:avLst/>
          </a:prstGeom>
        </p:spPr>
        <p:txBody>
          <a:bodyPr anchor="ctr"/>
          <a:lstStyle>
            <a:lvl1pPr marL="0" indent="0" algn="r">
              <a:lnSpc>
                <a:spcPct val="100000"/>
              </a:lnSpc>
              <a:defRPr baseline="0"/>
            </a:lvl1pPr>
          </a:lstStyle>
          <a:p>
            <a:pPr lvl="0"/>
            <a:r>
              <a:rPr lang="de-DE" noProof="0" smtClean="0"/>
              <a:t>Textmasterformate durch Klicken bearbeiten</a:t>
            </a:r>
          </a:p>
        </p:txBody>
      </p:sp>
      <p:sp>
        <p:nvSpPr>
          <p:cNvPr id="3074" name="Rectangle 2"/>
          <p:cNvSpPr>
            <a:spLocks noGrp="1" noChangeArrowheads="1"/>
          </p:cNvSpPr>
          <p:nvPr>
            <p:ph type="ctrTitle"/>
          </p:nvPr>
        </p:nvSpPr>
        <p:spPr>
          <a:xfrm>
            <a:off x="892175" y="4300199"/>
            <a:ext cx="5584825" cy="450850"/>
          </a:xfrm>
          <a:prstGeom prst="rect">
            <a:avLst/>
          </a:prstGeom>
        </p:spPr>
        <p:txBody>
          <a:bodyPr vert="horz" wrap="square" anchor="ctr" anchorCtr="0"/>
          <a:lstStyle>
            <a:lvl1pPr algn="r">
              <a:defRPr sz="1800" b="0">
                <a:solidFill>
                  <a:srgbClr val="005EA7"/>
                </a:solidFill>
              </a:defRPr>
            </a:lvl1pPr>
          </a:lstStyle>
          <a:p>
            <a:r>
              <a:rPr lang="de-DE" noProof="0" smtClean="0"/>
              <a:t>Titelmasterformat durch Klicken bearbeiten</a:t>
            </a:r>
            <a:endParaRPr lang="en-US" noProof="0"/>
          </a:p>
        </p:txBody>
      </p:sp>
      <p:sp>
        <p:nvSpPr>
          <p:cNvPr id="3082" name="Rectangle 10"/>
          <p:cNvSpPr>
            <a:spLocks noGrp="1" noChangeArrowheads="1"/>
          </p:cNvSpPr>
          <p:nvPr>
            <p:ph type="subTitle" sz="quarter" idx="1"/>
          </p:nvPr>
        </p:nvSpPr>
        <p:spPr>
          <a:xfrm>
            <a:off x="892175" y="2868754"/>
            <a:ext cx="5584825" cy="1260000"/>
          </a:xfrm>
          <a:prstGeom prst="rect">
            <a:avLst/>
          </a:prstGeom>
        </p:spPr>
        <p:txBody>
          <a:bodyPr vert="horz" wrap="square" anchor="ctr" anchorCtr="0"/>
          <a:lstStyle>
            <a:lvl1pPr marL="0" indent="0" algn="r">
              <a:lnSpc>
                <a:spcPct val="100000"/>
              </a:lnSpc>
              <a:defRPr sz="2400"/>
            </a:lvl1pPr>
          </a:lstStyle>
          <a:p>
            <a:r>
              <a:rPr lang="de-DE" noProof="0" smtClean="0"/>
              <a:t>Formatvorlage des Untertitelmasters durch Klicken bearbeiten</a:t>
            </a:r>
            <a:endParaRPr lang="en-US" noProof="0" dirty="0"/>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5_Diapositive confidentialité">
    <p:spTree>
      <p:nvGrpSpPr>
        <p:cNvPr id="1" name=""/>
        <p:cNvGrpSpPr/>
        <p:nvPr/>
      </p:nvGrpSpPr>
      <p:grpSpPr>
        <a:xfrm>
          <a:off x="0" y="0"/>
          <a:ext cx="0" cy="0"/>
          <a:chOff x="0" y="0"/>
          <a:chExt cx="0" cy="0"/>
        </a:xfrm>
      </p:grpSpPr>
      <p:sp>
        <p:nvSpPr>
          <p:cNvPr id="2" name="Rectangle 9"/>
          <p:cNvSpPr>
            <a:spLocks noChangeArrowheads="1"/>
          </p:cNvSpPr>
          <p:nvPr userDrawn="1"/>
        </p:nvSpPr>
        <p:spPr bwMode="auto">
          <a:xfrm>
            <a:off x="987425" y="2376488"/>
            <a:ext cx="7167563" cy="24003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grpSp>
        <p:nvGrpSpPr>
          <p:cNvPr id="3" name="Groupe 8"/>
          <p:cNvGrpSpPr>
            <a:grpSpLocks/>
          </p:cNvGrpSpPr>
          <p:nvPr userDrawn="1"/>
        </p:nvGrpSpPr>
        <p:grpSpPr bwMode="auto">
          <a:xfrm>
            <a:off x="1320800" y="3122613"/>
            <a:ext cx="971550" cy="909637"/>
            <a:chOff x="1320091" y="3122299"/>
            <a:chExt cx="971810" cy="909874"/>
          </a:xfrm>
        </p:grpSpPr>
        <p:sp>
          <p:nvSpPr>
            <p:cNvPr id="4" name="Freeform 20"/>
            <p:cNvSpPr>
              <a:spLocks/>
            </p:cNvSpPr>
            <p:nvPr/>
          </p:nvSpPr>
          <p:spPr bwMode="black">
            <a:xfrm>
              <a:off x="1320091" y="3122299"/>
              <a:ext cx="971810" cy="909874"/>
            </a:xfrm>
            <a:custGeom>
              <a:avLst/>
              <a:gdLst>
                <a:gd name="T0" fmla="*/ 452857 w 2970"/>
                <a:gd name="T1" fmla="*/ 26761 h 2278"/>
                <a:gd name="T2" fmla="*/ 455802 w 2970"/>
                <a:gd name="T3" fmla="*/ 21968 h 2278"/>
                <a:gd name="T4" fmla="*/ 458092 w 2970"/>
                <a:gd name="T5" fmla="*/ 18373 h 2278"/>
                <a:gd name="T6" fmla="*/ 461037 w 2970"/>
                <a:gd name="T7" fmla="*/ 15178 h 2278"/>
                <a:gd name="T8" fmla="*/ 464964 w 2970"/>
                <a:gd name="T9" fmla="*/ 10784 h 2278"/>
                <a:gd name="T10" fmla="*/ 470199 w 2970"/>
                <a:gd name="T11" fmla="*/ 6391 h 2278"/>
                <a:gd name="T12" fmla="*/ 475434 w 2970"/>
                <a:gd name="T13" fmla="*/ 3195 h 2278"/>
                <a:gd name="T14" fmla="*/ 480670 w 2970"/>
                <a:gd name="T15" fmla="*/ 1198 h 2278"/>
                <a:gd name="T16" fmla="*/ 485251 w 2970"/>
                <a:gd name="T17" fmla="*/ 0 h 2278"/>
                <a:gd name="T18" fmla="*/ 490159 w 2970"/>
                <a:gd name="T19" fmla="*/ 0 h 2278"/>
                <a:gd name="T20" fmla="*/ 495394 w 2970"/>
                <a:gd name="T21" fmla="*/ 399 h 2278"/>
                <a:gd name="T22" fmla="*/ 499648 w 2970"/>
                <a:gd name="T23" fmla="*/ 2397 h 2278"/>
                <a:gd name="T24" fmla="*/ 504556 w 2970"/>
                <a:gd name="T25" fmla="*/ 4793 h 2278"/>
                <a:gd name="T26" fmla="*/ 508482 w 2970"/>
                <a:gd name="T27" fmla="*/ 7988 h 2278"/>
                <a:gd name="T28" fmla="*/ 512736 w 2970"/>
                <a:gd name="T29" fmla="*/ 11583 h 2278"/>
                <a:gd name="T30" fmla="*/ 515681 w 2970"/>
                <a:gd name="T31" fmla="*/ 15577 h 2278"/>
                <a:gd name="T32" fmla="*/ 518626 w 2970"/>
                <a:gd name="T33" fmla="*/ 19971 h 2278"/>
                <a:gd name="T34" fmla="*/ 521244 w 2970"/>
                <a:gd name="T35" fmla="*/ 23965 h 2278"/>
                <a:gd name="T36" fmla="*/ 970501 w 2970"/>
                <a:gd name="T37" fmla="*/ 853955 h 2278"/>
                <a:gd name="T38" fmla="*/ 970828 w 2970"/>
                <a:gd name="T39" fmla="*/ 855553 h 2278"/>
                <a:gd name="T40" fmla="*/ 971483 w 2970"/>
                <a:gd name="T41" fmla="*/ 860746 h 2278"/>
                <a:gd name="T42" fmla="*/ 971483 w 2970"/>
                <a:gd name="T43" fmla="*/ 864740 h 2278"/>
                <a:gd name="T44" fmla="*/ 971810 w 2970"/>
                <a:gd name="T45" fmla="*/ 868734 h 2278"/>
                <a:gd name="T46" fmla="*/ 971483 w 2970"/>
                <a:gd name="T47" fmla="*/ 873128 h 2278"/>
                <a:gd name="T48" fmla="*/ 971156 w 2970"/>
                <a:gd name="T49" fmla="*/ 877921 h 2278"/>
                <a:gd name="T50" fmla="*/ 970174 w 2970"/>
                <a:gd name="T51" fmla="*/ 882714 h 2278"/>
                <a:gd name="T52" fmla="*/ 968538 w 2970"/>
                <a:gd name="T53" fmla="*/ 887507 h 2278"/>
                <a:gd name="T54" fmla="*/ 965920 w 2970"/>
                <a:gd name="T55" fmla="*/ 891900 h 2278"/>
                <a:gd name="T56" fmla="*/ 962648 w 2970"/>
                <a:gd name="T57" fmla="*/ 896294 h 2278"/>
                <a:gd name="T58" fmla="*/ 958394 w 2970"/>
                <a:gd name="T59" fmla="*/ 900288 h 2278"/>
                <a:gd name="T60" fmla="*/ 953814 w 2970"/>
                <a:gd name="T61" fmla="*/ 904282 h 2278"/>
                <a:gd name="T62" fmla="*/ 946942 w 2970"/>
                <a:gd name="T63" fmla="*/ 906679 h 2278"/>
                <a:gd name="T64" fmla="*/ 939744 w 2970"/>
                <a:gd name="T65" fmla="*/ 909874 h 2278"/>
                <a:gd name="T66" fmla="*/ 26831 w 2970"/>
                <a:gd name="T67" fmla="*/ 909075 h 2278"/>
                <a:gd name="T68" fmla="*/ 23232 w 2970"/>
                <a:gd name="T69" fmla="*/ 907477 h 2278"/>
                <a:gd name="T70" fmla="*/ 17669 w 2970"/>
                <a:gd name="T71" fmla="*/ 904682 h 2278"/>
                <a:gd name="T72" fmla="*/ 12107 w 2970"/>
                <a:gd name="T73" fmla="*/ 899889 h 2278"/>
                <a:gd name="T74" fmla="*/ 7853 w 2970"/>
                <a:gd name="T75" fmla="*/ 895495 h 2278"/>
                <a:gd name="T76" fmla="*/ 4908 w 2970"/>
                <a:gd name="T77" fmla="*/ 891101 h 2278"/>
                <a:gd name="T78" fmla="*/ 2618 w 2970"/>
                <a:gd name="T79" fmla="*/ 886708 h 2278"/>
                <a:gd name="T80" fmla="*/ 982 w 2970"/>
                <a:gd name="T81" fmla="*/ 881116 h 2278"/>
                <a:gd name="T82" fmla="*/ 0 w 2970"/>
                <a:gd name="T83" fmla="*/ 875524 h 2278"/>
                <a:gd name="T84" fmla="*/ 0 w 2970"/>
                <a:gd name="T85" fmla="*/ 868734 h 2278"/>
                <a:gd name="T86" fmla="*/ 982 w 2970"/>
                <a:gd name="T87" fmla="*/ 860746 h 2278"/>
                <a:gd name="T88" fmla="*/ 2290 w 2970"/>
                <a:gd name="T89" fmla="*/ 854754 h 2278"/>
                <a:gd name="T90" fmla="*/ 3927 w 2970"/>
                <a:gd name="T91" fmla="*/ 850760 h 2278"/>
                <a:gd name="T92" fmla="*/ 451548 w 2970"/>
                <a:gd name="T93" fmla="*/ 29158 h 22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970" h="2278">
                  <a:moveTo>
                    <a:pt x="1380" y="73"/>
                  </a:moveTo>
                  <a:lnTo>
                    <a:pt x="1384" y="67"/>
                  </a:lnTo>
                  <a:lnTo>
                    <a:pt x="1388" y="61"/>
                  </a:lnTo>
                  <a:lnTo>
                    <a:pt x="1393" y="55"/>
                  </a:lnTo>
                  <a:lnTo>
                    <a:pt x="1396" y="51"/>
                  </a:lnTo>
                  <a:lnTo>
                    <a:pt x="1400" y="46"/>
                  </a:lnTo>
                  <a:lnTo>
                    <a:pt x="1404" y="42"/>
                  </a:lnTo>
                  <a:lnTo>
                    <a:pt x="1409" y="38"/>
                  </a:lnTo>
                  <a:lnTo>
                    <a:pt x="1413" y="35"/>
                  </a:lnTo>
                  <a:lnTo>
                    <a:pt x="1421" y="27"/>
                  </a:lnTo>
                  <a:lnTo>
                    <a:pt x="1429" y="22"/>
                  </a:lnTo>
                  <a:lnTo>
                    <a:pt x="1437" y="16"/>
                  </a:lnTo>
                  <a:lnTo>
                    <a:pt x="1446" y="13"/>
                  </a:lnTo>
                  <a:lnTo>
                    <a:pt x="1453" y="8"/>
                  </a:lnTo>
                  <a:lnTo>
                    <a:pt x="1461" y="6"/>
                  </a:lnTo>
                  <a:lnTo>
                    <a:pt x="1469" y="3"/>
                  </a:lnTo>
                  <a:lnTo>
                    <a:pt x="1476" y="2"/>
                  </a:lnTo>
                  <a:lnTo>
                    <a:pt x="1483" y="0"/>
                  </a:lnTo>
                  <a:lnTo>
                    <a:pt x="1491" y="0"/>
                  </a:lnTo>
                  <a:lnTo>
                    <a:pt x="1498" y="0"/>
                  </a:lnTo>
                  <a:lnTo>
                    <a:pt x="1506" y="1"/>
                  </a:lnTo>
                  <a:lnTo>
                    <a:pt x="1514" y="1"/>
                  </a:lnTo>
                  <a:lnTo>
                    <a:pt x="1521" y="3"/>
                  </a:lnTo>
                  <a:lnTo>
                    <a:pt x="1527" y="6"/>
                  </a:lnTo>
                  <a:lnTo>
                    <a:pt x="1535" y="9"/>
                  </a:lnTo>
                  <a:lnTo>
                    <a:pt x="1542" y="12"/>
                  </a:lnTo>
                  <a:lnTo>
                    <a:pt x="1548" y="16"/>
                  </a:lnTo>
                  <a:lnTo>
                    <a:pt x="1554" y="20"/>
                  </a:lnTo>
                  <a:lnTo>
                    <a:pt x="1562" y="26"/>
                  </a:lnTo>
                  <a:lnTo>
                    <a:pt x="1567" y="29"/>
                  </a:lnTo>
                  <a:lnTo>
                    <a:pt x="1573" y="34"/>
                  </a:lnTo>
                  <a:lnTo>
                    <a:pt x="1576" y="39"/>
                  </a:lnTo>
                  <a:lnTo>
                    <a:pt x="1582" y="45"/>
                  </a:lnTo>
                  <a:lnTo>
                    <a:pt x="1585" y="50"/>
                  </a:lnTo>
                  <a:lnTo>
                    <a:pt x="1590" y="54"/>
                  </a:lnTo>
                  <a:lnTo>
                    <a:pt x="1593" y="60"/>
                  </a:lnTo>
                  <a:lnTo>
                    <a:pt x="1598" y="66"/>
                  </a:lnTo>
                  <a:lnTo>
                    <a:pt x="2966" y="2138"/>
                  </a:lnTo>
                  <a:lnTo>
                    <a:pt x="2967" y="2142"/>
                  </a:lnTo>
                  <a:lnTo>
                    <a:pt x="2967" y="2148"/>
                  </a:lnTo>
                  <a:lnTo>
                    <a:pt x="2969" y="2155"/>
                  </a:lnTo>
                  <a:lnTo>
                    <a:pt x="2969" y="2159"/>
                  </a:lnTo>
                  <a:lnTo>
                    <a:pt x="2969" y="2165"/>
                  </a:lnTo>
                  <a:lnTo>
                    <a:pt x="2969" y="2170"/>
                  </a:lnTo>
                  <a:lnTo>
                    <a:pt x="2970" y="2175"/>
                  </a:lnTo>
                  <a:lnTo>
                    <a:pt x="2969" y="2180"/>
                  </a:lnTo>
                  <a:lnTo>
                    <a:pt x="2969" y="2186"/>
                  </a:lnTo>
                  <a:lnTo>
                    <a:pt x="2968" y="2192"/>
                  </a:lnTo>
                  <a:lnTo>
                    <a:pt x="2968" y="2198"/>
                  </a:lnTo>
                  <a:lnTo>
                    <a:pt x="2966" y="2204"/>
                  </a:lnTo>
                  <a:lnTo>
                    <a:pt x="2965" y="2210"/>
                  </a:lnTo>
                  <a:lnTo>
                    <a:pt x="2962" y="2216"/>
                  </a:lnTo>
                  <a:lnTo>
                    <a:pt x="2960" y="2222"/>
                  </a:lnTo>
                  <a:lnTo>
                    <a:pt x="2956" y="2227"/>
                  </a:lnTo>
                  <a:lnTo>
                    <a:pt x="2952" y="2233"/>
                  </a:lnTo>
                  <a:lnTo>
                    <a:pt x="2946" y="2239"/>
                  </a:lnTo>
                  <a:lnTo>
                    <a:pt x="2942" y="2244"/>
                  </a:lnTo>
                  <a:lnTo>
                    <a:pt x="2936" y="2249"/>
                  </a:lnTo>
                  <a:lnTo>
                    <a:pt x="2929" y="2254"/>
                  </a:lnTo>
                  <a:lnTo>
                    <a:pt x="2921" y="2259"/>
                  </a:lnTo>
                  <a:lnTo>
                    <a:pt x="2915" y="2264"/>
                  </a:lnTo>
                  <a:lnTo>
                    <a:pt x="2904" y="2267"/>
                  </a:lnTo>
                  <a:lnTo>
                    <a:pt x="2894" y="2270"/>
                  </a:lnTo>
                  <a:lnTo>
                    <a:pt x="2884" y="2274"/>
                  </a:lnTo>
                  <a:lnTo>
                    <a:pt x="2872" y="2278"/>
                  </a:lnTo>
                  <a:lnTo>
                    <a:pt x="84" y="2277"/>
                  </a:lnTo>
                  <a:lnTo>
                    <a:pt x="82" y="2276"/>
                  </a:lnTo>
                  <a:lnTo>
                    <a:pt x="78" y="2275"/>
                  </a:lnTo>
                  <a:lnTo>
                    <a:pt x="71" y="2272"/>
                  </a:lnTo>
                  <a:lnTo>
                    <a:pt x="65" y="2269"/>
                  </a:lnTo>
                  <a:lnTo>
                    <a:pt x="54" y="2265"/>
                  </a:lnTo>
                  <a:lnTo>
                    <a:pt x="46" y="2260"/>
                  </a:lnTo>
                  <a:lnTo>
                    <a:pt x="37" y="2253"/>
                  </a:lnTo>
                  <a:lnTo>
                    <a:pt x="28" y="2246"/>
                  </a:lnTo>
                  <a:lnTo>
                    <a:pt x="24" y="2242"/>
                  </a:lnTo>
                  <a:lnTo>
                    <a:pt x="19" y="2237"/>
                  </a:lnTo>
                  <a:lnTo>
                    <a:pt x="15" y="2231"/>
                  </a:lnTo>
                  <a:lnTo>
                    <a:pt x="11" y="2226"/>
                  </a:lnTo>
                  <a:lnTo>
                    <a:pt x="8" y="2220"/>
                  </a:lnTo>
                  <a:lnTo>
                    <a:pt x="4" y="2213"/>
                  </a:lnTo>
                  <a:lnTo>
                    <a:pt x="3" y="2206"/>
                  </a:lnTo>
                  <a:lnTo>
                    <a:pt x="2" y="2200"/>
                  </a:lnTo>
                  <a:lnTo>
                    <a:pt x="0" y="2192"/>
                  </a:lnTo>
                  <a:lnTo>
                    <a:pt x="0" y="2184"/>
                  </a:lnTo>
                  <a:lnTo>
                    <a:pt x="0" y="2175"/>
                  </a:lnTo>
                  <a:lnTo>
                    <a:pt x="2" y="2167"/>
                  </a:lnTo>
                  <a:lnTo>
                    <a:pt x="3" y="2155"/>
                  </a:lnTo>
                  <a:lnTo>
                    <a:pt x="5" y="2146"/>
                  </a:lnTo>
                  <a:lnTo>
                    <a:pt x="7" y="2140"/>
                  </a:lnTo>
                  <a:lnTo>
                    <a:pt x="9" y="2135"/>
                  </a:lnTo>
                  <a:lnTo>
                    <a:pt x="12" y="2130"/>
                  </a:lnTo>
                  <a:lnTo>
                    <a:pt x="16" y="2126"/>
                  </a:lnTo>
                  <a:lnTo>
                    <a:pt x="1380" y="73"/>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5" name="Freeform 21"/>
            <p:cNvSpPr>
              <a:spLocks/>
            </p:cNvSpPr>
            <p:nvPr/>
          </p:nvSpPr>
          <p:spPr bwMode="auto">
            <a:xfrm>
              <a:off x="1424894" y="3247744"/>
              <a:ext cx="757441" cy="706622"/>
            </a:xfrm>
            <a:custGeom>
              <a:avLst/>
              <a:gdLst>
                <a:gd name="T0" fmla="*/ 346221 w 2319"/>
                <a:gd name="T1" fmla="*/ 35551 h 1769"/>
                <a:gd name="T2" fmla="*/ 336423 w 2319"/>
                <a:gd name="T3" fmla="*/ 53126 h 1769"/>
                <a:gd name="T4" fmla="*/ 321398 w 2319"/>
                <a:gd name="T5" fmla="*/ 81487 h 1769"/>
                <a:gd name="T6" fmla="*/ 301147 w 2319"/>
                <a:gd name="T7" fmla="*/ 120234 h 1769"/>
                <a:gd name="T8" fmla="*/ 275997 w 2319"/>
                <a:gd name="T9" fmla="*/ 166569 h 1769"/>
                <a:gd name="T10" fmla="*/ 247581 w 2319"/>
                <a:gd name="T11" fmla="*/ 219696 h 1769"/>
                <a:gd name="T12" fmla="*/ 217532 w 2319"/>
                <a:gd name="T13" fmla="*/ 276417 h 1769"/>
                <a:gd name="T14" fmla="*/ 186176 w 2319"/>
                <a:gd name="T15" fmla="*/ 336334 h 1769"/>
                <a:gd name="T16" fmla="*/ 153187 w 2319"/>
                <a:gd name="T17" fmla="*/ 396252 h 1769"/>
                <a:gd name="T18" fmla="*/ 122484 w 2319"/>
                <a:gd name="T19" fmla="*/ 454171 h 1769"/>
                <a:gd name="T20" fmla="*/ 92761 w 2319"/>
                <a:gd name="T21" fmla="*/ 509295 h 1769"/>
                <a:gd name="T22" fmla="*/ 65978 w 2319"/>
                <a:gd name="T23" fmla="*/ 559625 h 1769"/>
                <a:gd name="T24" fmla="*/ 42788 w 2319"/>
                <a:gd name="T25" fmla="*/ 602766 h 1769"/>
                <a:gd name="T26" fmla="*/ 24170 w 2319"/>
                <a:gd name="T27" fmla="*/ 637518 h 1769"/>
                <a:gd name="T28" fmla="*/ 12085 w 2319"/>
                <a:gd name="T29" fmla="*/ 661085 h 1769"/>
                <a:gd name="T30" fmla="*/ 6206 w 2319"/>
                <a:gd name="T31" fmla="*/ 672270 h 1769"/>
                <a:gd name="T32" fmla="*/ 2286 w 2319"/>
                <a:gd name="T33" fmla="*/ 679859 h 1769"/>
                <a:gd name="T34" fmla="*/ 0 w 2319"/>
                <a:gd name="T35" fmla="*/ 691842 h 1769"/>
                <a:gd name="T36" fmla="*/ 4899 w 2319"/>
                <a:gd name="T37" fmla="*/ 700630 h 1769"/>
                <a:gd name="T38" fmla="*/ 15025 w 2319"/>
                <a:gd name="T39" fmla="*/ 705024 h 1769"/>
                <a:gd name="T40" fmla="*/ 24170 w 2319"/>
                <a:gd name="T41" fmla="*/ 705823 h 1769"/>
                <a:gd name="T42" fmla="*/ 36255 w 2319"/>
                <a:gd name="T43" fmla="*/ 705823 h 1769"/>
                <a:gd name="T44" fmla="*/ 61405 w 2319"/>
                <a:gd name="T45" fmla="*/ 705823 h 1769"/>
                <a:gd name="T46" fmla="*/ 97334 w 2319"/>
                <a:gd name="T47" fmla="*/ 705823 h 1769"/>
                <a:gd name="T48" fmla="*/ 143388 w 2319"/>
                <a:gd name="T49" fmla="*/ 705823 h 1769"/>
                <a:gd name="T50" fmla="*/ 195974 w 2319"/>
                <a:gd name="T51" fmla="*/ 705823 h 1769"/>
                <a:gd name="T52" fmla="*/ 255093 w 2319"/>
                <a:gd name="T53" fmla="*/ 705823 h 1769"/>
                <a:gd name="T54" fmla="*/ 317479 w 2319"/>
                <a:gd name="T55" fmla="*/ 705823 h 1769"/>
                <a:gd name="T56" fmla="*/ 381497 w 2319"/>
                <a:gd name="T57" fmla="*/ 706223 h 1769"/>
                <a:gd name="T58" fmla="*/ 445188 w 2319"/>
                <a:gd name="T59" fmla="*/ 706223 h 1769"/>
                <a:gd name="T60" fmla="*/ 506594 w 2319"/>
                <a:gd name="T61" fmla="*/ 706223 h 1769"/>
                <a:gd name="T62" fmla="*/ 563753 w 2319"/>
                <a:gd name="T63" fmla="*/ 706223 h 1769"/>
                <a:gd name="T64" fmla="*/ 615360 w 2319"/>
                <a:gd name="T65" fmla="*/ 706223 h 1769"/>
                <a:gd name="T66" fmla="*/ 658474 w 2319"/>
                <a:gd name="T67" fmla="*/ 706223 h 1769"/>
                <a:gd name="T68" fmla="*/ 692116 w 2319"/>
                <a:gd name="T69" fmla="*/ 706223 h 1769"/>
                <a:gd name="T70" fmla="*/ 714000 w 2319"/>
                <a:gd name="T71" fmla="*/ 706223 h 1769"/>
                <a:gd name="T72" fmla="*/ 723472 w 2319"/>
                <a:gd name="T73" fmla="*/ 706223 h 1769"/>
                <a:gd name="T74" fmla="*/ 732944 w 2319"/>
                <a:gd name="T75" fmla="*/ 705424 h 1769"/>
                <a:gd name="T76" fmla="*/ 744376 w 2319"/>
                <a:gd name="T77" fmla="*/ 704225 h 1769"/>
                <a:gd name="T78" fmla="*/ 752215 w 2319"/>
                <a:gd name="T79" fmla="*/ 701030 h 1769"/>
                <a:gd name="T80" fmla="*/ 757441 w 2319"/>
                <a:gd name="T81" fmla="*/ 691842 h 1769"/>
                <a:gd name="T82" fmla="*/ 755155 w 2319"/>
                <a:gd name="T83" fmla="*/ 681457 h 1769"/>
                <a:gd name="T84" fmla="*/ 750255 w 2319"/>
                <a:gd name="T85" fmla="*/ 671071 h 1769"/>
                <a:gd name="T86" fmla="*/ 743723 w 2319"/>
                <a:gd name="T87" fmla="*/ 658688 h 1769"/>
                <a:gd name="T88" fmla="*/ 399134 w 2319"/>
                <a:gd name="T89" fmla="*/ 25964 h 1769"/>
                <a:gd name="T90" fmla="*/ 393582 w 2319"/>
                <a:gd name="T91" fmla="*/ 16377 h 1769"/>
                <a:gd name="T92" fmla="*/ 387049 w 2319"/>
                <a:gd name="T93" fmla="*/ 7190 h 1769"/>
                <a:gd name="T94" fmla="*/ 381170 w 2319"/>
                <a:gd name="T95" fmla="*/ 1198 h 1769"/>
                <a:gd name="T96" fmla="*/ 369738 w 2319"/>
                <a:gd name="T97" fmla="*/ 1598 h 1769"/>
                <a:gd name="T98" fmla="*/ 363206 w 2319"/>
                <a:gd name="T99" fmla="*/ 7989 h 1769"/>
                <a:gd name="T100" fmla="*/ 356673 w 2319"/>
                <a:gd name="T101" fmla="*/ 17576 h 1769"/>
                <a:gd name="T102" fmla="*/ 350794 w 2319"/>
                <a:gd name="T103" fmla="*/ 27961 h 17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19" h="1769">
                  <a:moveTo>
                    <a:pt x="1068" y="81"/>
                  </a:moveTo>
                  <a:lnTo>
                    <a:pt x="1067" y="81"/>
                  </a:lnTo>
                  <a:lnTo>
                    <a:pt x="1065" y="85"/>
                  </a:lnTo>
                  <a:lnTo>
                    <a:pt x="1060" y="89"/>
                  </a:lnTo>
                  <a:lnTo>
                    <a:pt x="1056" y="98"/>
                  </a:lnTo>
                  <a:lnTo>
                    <a:pt x="1049" y="107"/>
                  </a:lnTo>
                  <a:lnTo>
                    <a:pt x="1041" y="118"/>
                  </a:lnTo>
                  <a:lnTo>
                    <a:pt x="1030" y="133"/>
                  </a:lnTo>
                  <a:lnTo>
                    <a:pt x="1023" y="149"/>
                  </a:lnTo>
                  <a:lnTo>
                    <a:pt x="1010" y="165"/>
                  </a:lnTo>
                  <a:lnTo>
                    <a:pt x="999" y="184"/>
                  </a:lnTo>
                  <a:lnTo>
                    <a:pt x="984" y="204"/>
                  </a:lnTo>
                  <a:lnTo>
                    <a:pt x="971" y="226"/>
                  </a:lnTo>
                  <a:lnTo>
                    <a:pt x="954" y="250"/>
                  </a:lnTo>
                  <a:lnTo>
                    <a:pt x="939" y="274"/>
                  </a:lnTo>
                  <a:lnTo>
                    <a:pt x="922" y="301"/>
                  </a:lnTo>
                  <a:lnTo>
                    <a:pt x="904" y="329"/>
                  </a:lnTo>
                  <a:lnTo>
                    <a:pt x="885" y="358"/>
                  </a:lnTo>
                  <a:lnTo>
                    <a:pt x="865" y="387"/>
                  </a:lnTo>
                  <a:lnTo>
                    <a:pt x="845" y="417"/>
                  </a:lnTo>
                  <a:lnTo>
                    <a:pt x="826" y="450"/>
                  </a:lnTo>
                  <a:lnTo>
                    <a:pt x="803" y="482"/>
                  </a:lnTo>
                  <a:lnTo>
                    <a:pt x="781" y="516"/>
                  </a:lnTo>
                  <a:lnTo>
                    <a:pt x="758" y="550"/>
                  </a:lnTo>
                  <a:lnTo>
                    <a:pt x="737" y="585"/>
                  </a:lnTo>
                  <a:lnTo>
                    <a:pt x="713" y="621"/>
                  </a:lnTo>
                  <a:lnTo>
                    <a:pt x="690" y="656"/>
                  </a:lnTo>
                  <a:lnTo>
                    <a:pt x="666" y="692"/>
                  </a:lnTo>
                  <a:lnTo>
                    <a:pt x="642" y="730"/>
                  </a:lnTo>
                  <a:lnTo>
                    <a:pt x="617" y="766"/>
                  </a:lnTo>
                  <a:lnTo>
                    <a:pt x="593" y="804"/>
                  </a:lnTo>
                  <a:lnTo>
                    <a:pt x="570" y="842"/>
                  </a:lnTo>
                  <a:lnTo>
                    <a:pt x="546" y="880"/>
                  </a:lnTo>
                  <a:lnTo>
                    <a:pt x="521" y="917"/>
                  </a:lnTo>
                  <a:lnTo>
                    <a:pt x="496" y="954"/>
                  </a:lnTo>
                  <a:lnTo>
                    <a:pt x="469" y="992"/>
                  </a:lnTo>
                  <a:lnTo>
                    <a:pt x="447" y="1028"/>
                  </a:lnTo>
                  <a:lnTo>
                    <a:pt x="422" y="1065"/>
                  </a:lnTo>
                  <a:lnTo>
                    <a:pt x="398" y="1102"/>
                  </a:lnTo>
                  <a:lnTo>
                    <a:pt x="375" y="1137"/>
                  </a:lnTo>
                  <a:lnTo>
                    <a:pt x="352" y="1174"/>
                  </a:lnTo>
                  <a:lnTo>
                    <a:pt x="328" y="1208"/>
                  </a:lnTo>
                  <a:lnTo>
                    <a:pt x="305" y="1242"/>
                  </a:lnTo>
                  <a:lnTo>
                    <a:pt x="284" y="1275"/>
                  </a:lnTo>
                  <a:lnTo>
                    <a:pt x="263" y="1308"/>
                  </a:lnTo>
                  <a:lnTo>
                    <a:pt x="242" y="1340"/>
                  </a:lnTo>
                  <a:lnTo>
                    <a:pt x="221" y="1372"/>
                  </a:lnTo>
                  <a:lnTo>
                    <a:pt x="202" y="1401"/>
                  </a:lnTo>
                  <a:lnTo>
                    <a:pt x="185" y="1432"/>
                  </a:lnTo>
                  <a:lnTo>
                    <a:pt x="165" y="1458"/>
                  </a:lnTo>
                  <a:lnTo>
                    <a:pt x="148" y="1486"/>
                  </a:lnTo>
                  <a:lnTo>
                    <a:pt x="131" y="1509"/>
                  </a:lnTo>
                  <a:lnTo>
                    <a:pt x="115" y="1534"/>
                  </a:lnTo>
                  <a:lnTo>
                    <a:pt x="101" y="1556"/>
                  </a:lnTo>
                  <a:lnTo>
                    <a:pt x="88" y="1577"/>
                  </a:lnTo>
                  <a:lnTo>
                    <a:pt x="74" y="1596"/>
                  </a:lnTo>
                  <a:lnTo>
                    <a:pt x="65" y="1614"/>
                  </a:lnTo>
                  <a:lnTo>
                    <a:pt x="54" y="1628"/>
                  </a:lnTo>
                  <a:lnTo>
                    <a:pt x="44" y="1644"/>
                  </a:lnTo>
                  <a:lnTo>
                    <a:pt x="37" y="1655"/>
                  </a:lnTo>
                  <a:lnTo>
                    <a:pt x="30" y="1666"/>
                  </a:lnTo>
                  <a:lnTo>
                    <a:pt x="24" y="1673"/>
                  </a:lnTo>
                  <a:lnTo>
                    <a:pt x="21" y="1680"/>
                  </a:lnTo>
                  <a:lnTo>
                    <a:pt x="19" y="1683"/>
                  </a:lnTo>
                  <a:lnTo>
                    <a:pt x="19" y="1686"/>
                  </a:lnTo>
                  <a:lnTo>
                    <a:pt x="14" y="1692"/>
                  </a:lnTo>
                  <a:lnTo>
                    <a:pt x="11" y="1697"/>
                  </a:lnTo>
                  <a:lnTo>
                    <a:pt x="7" y="1702"/>
                  </a:lnTo>
                  <a:lnTo>
                    <a:pt x="5" y="1708"/>
                  </a:lnTo>
                  <a:lnTo>
                    <a:pt x="2" y="1717"/>
                  </a:lnTo>
                  <a:lnTo>
                    <a:pt x="2" y="1725"/>
                  </a:lnTo>
                  <a:lnTo>
                    <a:pt x="0" y="1732"/>
                  </a:lnTo>
                  <a:lnTo>
                    <a:pt x="3" y="1739"/>
                  </a:lnTo>
                  <a:lnTo>
                    <a:pt x="6" y="1745"/>
                  </a:lnTo>
                  <a:lnTo>
                    <a:pt x="12" y="1751"/>
                  </a:lnTo>
                  <a:lnTo>
                    <a:pt x="15" y="1754"/>
                  </a:lnTo>
                  <a:lnTo>
                    <a:pt x="23" y="1758"/>
                  </a:lnTo>
                  <a:lnTo>
                    <a:pt x="30" y="1761"/>
                  </a:lnTo>
                  <a:lnTo>
                    <a:pt x="39" y="1764"/>
                  </a:lnTo>
                  <a:lnTo>
                    <a:pt x="46" y="1765"/>
                  </a:lnTo>
                  <a:lnTo>
                    <a:pt x="55" y="1766"/>
                  </a:lnTo>
                  <a:lnTo>
                    <a:pt x="64" y="1766"/>
                  </a:lnTo>
                  <a:lnTo>
                    <a:pt x="73" y="1767"/>
                  </a:lnTo>
                  <a:lnTo>
                    <a:pt x="74" y="1767"/>
                  </a:lnTo>
                  <a:lnTo>
                    <a:pt x="79" y="1767"/>
                  </a:lnTo>
                  <a:lnTo>
                    <a:pt x="87" y="1767"/>
                  </a:lnTo>
                  <a:lnTo>
                    <a:pt x="98" y="1767"/>
                  </a:lnTo>
                  <a:lnTo>
                    <a:pt x="111" y="1767"/>
                  </a:lnTo>
                  <a:lnTo>
                    <a:pt x="127" y="1767"/>
                  </a:lnTo>
                  <a:lnTo>
                    <a:pt x="144" y="1767"/>
                  </a:lnTo>
                  <a:lnTo>
                    <a:pt x="167" y="1767"/>
                  </a:lnTo>
                  <a:lnTo>
                    <a:pt x="188" y="1767"/>
                  </a:lnTo>
                  <a:lnTo>
                    <a:pt x="212" y="1767"/>
                  </a:lnTo>
                  <a:lnTo>
                    <a:pt x="238" y="1767"/>
                  </a:lnTo>
                  <a:lnTo>
                    <a:pt x="268" y="1767"/>
                  </a:lnTo>
                  <a:lnTo>
                    <a:pt x="298" y="1767"/>
                  </a:lnTo>
                  <a:lnTo>
                    <a:pt x="332" y="1767"/>
                  </a:lnTo>
                  <a:lnTo>
                    <a:pt x="366" y="1767"/>
                  </a:lnTo>
                  <a:lnTo>
                    <a:pt x="402" y="1767"/>
                  </a:lnTo>
                  <a:lnTo>
                    <a:pt x="439" y="1767"/>
                  </a:lnTo>
                  <a:lnTo>
                    <a:pt x="477" y="1767"/>
                  </a:lnTo>
                  <a:lnTo>
                    <a:pt x="517" y="1767"/>
                  </a:lnTo>
                  <a:lnTo>
                    <a:pt x="559" y="1767"/>
                  </a:lnTo>
                  <a:lnTo>
                    <a:pt x="600" y="1767"/>
                  </a:lnTo>
                  <a:lnTo>
                    <a:pt x="646" y="1767"/>
                  </a:lnTo>
                  <a:lnTo>
                    <a:pt x="690" y="1767"/>
                  </a:lnTo>
                  <a:lnTo>
                    <a:pt x="736" y="1767"/>
                  </a:lnTo>
                  <a:lnTo>
                    <a:pt x="781" y="1767"/>
                  </a:lnTo>
                  <a:lnTo>
                    <a:pt x="828" y="1767"/>
                  </a:lnTo>
                  <a:lnTo>
                    <a:pt x="876" y="1767"/>
                  </a:lnTo>
                  <a:lnTo>
                    <a:pt x="925" y="1767"/>
                  </a:lnTo>
                  <a:lnTo>
                    <a:pt x="972" y="1767"/>
                  </a:lnTo>
                  <a:lnTo>
                    <a:pt x="1021" y="1767"/>
                  </a:lnTo>
                  <a:lnTo>
                    <a:pt x="1070" y="1767"/>
                  </a:lnTo>
                  <a:lnTo>
                    <a:pt x="1120" y="1768"/>
                  </a:lnTo>
                  <a:lnTo>
                    <a:pt x="1168" y="1768"/>
                  </a:lnTo>
                  <a:lnTo>
                    <a:pt x="1217" y="1768"/>
                  </a:lnTo>
                  <a:lnTo>
                    <a:pt x="1266" y="1768"/>
                  </a:lnTo>
                  <a:lnTo>
                    <a:pt x="1315" y="1768"/>
                  </a:lnTo>
                  <a:lnTo>
                    <a:pt x="1363" y="1768"/>
                  </a:lnTo>
                  <a:lnTo>
                    <a:pt x="1411" y="1768"/>
                  </a:lnTo>
                  <a:lnTo>
                    <a:pt x="1458" y="1768"/>
                  </a:lnTo>
                  <a:lnTo>
                    <a:pt x="1506" y="1768"/>
                  </a:lnTo>
                  <a:lnTo>
                    <a:pt x="1551" y="1768"/>
                  </a:lnTo>
                  <a:lnTo>
                    <a:pt x="1596" y="1768"/>
                  </a:lnTo>
                  <a:lnTo>
                    <a:pt x="1641" y="1768"/>
                  </a:lnTo>
                  <a:lnTo>
                    <a:pt x="1685" y="1768"/>
                  </a:lnTo>
                  <a:lnTo>
                    <a:pt x="1726" y="1768"/>
                  </a:lnTo>
                  <a:lnTo>
                    <a:pt x="1768" y="1768"/>
                  </a:lnTo>
                  <a:lnTo>
                    <a:pt x="1808" y="1768"/>
                  </a:lnTo>
                  <a:lnTo>
                    <a:pt x="1848" y="1768"/>
                  </a:lnTo>
                  <a:lnTo>
                    <a:pt x="1884" y="1768"/>
                  </a:lnTo>
                  <a:lnTo>
                    <a:pt x="1919" y="1768"/>
                  </a:lnTo>
                  <a:lnTo>
                    <a:pt x="1954" y="1768"/>
                  </a:lnTo>
                  <a:lnTo>
                    <a:pt x="1988" y="1768"/>
                  </a:lnTo>
                  <a:lnTo>
                    <a:pt x="2016" y="1768"/>
                  </a:lnTo>
                  <a:lnTo>
                    <a:pt x="2045" y="1768"/>
                  </a:lnTo>
                  <a:lnTo>
                    <a:pt x="2071" y="1768"/>
                  </a:lnTo>
                  <a:lnTo>
                    <a:pt x="2097" y="1768"/>
                  </a:lnTo>
                  <a:lnTo>
                    <a:pt x="2119" y="1768"/>
                  </a:lnTo>
                  <a:lnTo>
                    <a:pt x="2140" y="1768"/>
                  </a:lnTo>
                  <a:lnTo>
                    <a:pt x="2157" y="1768"/>
                  </a:lnTo>
                  <a:lnTo>
                    <a:pt x="2173" y="1768"/>
                  </a:lnTo>
                  <a:lnTo>
                    <a:pt x="2186" y="1768"/>
                  </a:lnTo>
                  <a:lnTo>
                    <a:pt x="2196" y="1768"/>
                  </a:lnTo>
                  <a:lnTo>
                    <a:pt x="2204" y="1768"/>
                  </a:lnTo>
                  <a:lnTo>
                    <a:pt x="2210" y="1769"/>
                  </a:lnTo>
                  <a:lnTo>
                    <a:pt x="2215" y="1768"/>
                  </a:lnTo>
                  <a:lnTo>
                    <a:pt x="2221" y="1768"/>
                  </a:lnTo>
                  <a:lnTo>
                    <a:pt x="2227" y="1767"/>
                  </a:lnTo>
                  <a:lnTo>
                    <a:pt x="2233" y="1767"/>
                  </a:lnTo>
                  <a:lnTo>
                    <a:pt x="2244" y="1766"/>
                  </a:lnTo>
                  <a:lnTo>
                    <a:pt x="2254" y="1766"/>
                  </a:lnTo>
                  <a:lnTo>
                    <a:pt x="2263" y="1765"/>
                  </a:lnTo>
                  <a:lnTo>
                    <a:pt x="2271" y="1764"/>
                  </a:lnTo>
                  <a:lnTo>
                    <a:pt x="2279" y="1763"/>
                  </a:lnTo>
                  <a:lnTo>
                    <a:pt x="2287" y="1762"/>
                  </a:lnTo>
                  <a:lnTo>
                    <a:pt x="2293" y="1760"/>
                  </a:lnTo>
                  <a:lnTo>
                    <a:pt x="2298" y="1758"/>
                  </a:lnTo>
                  <a:lnTo>
                    <a:pt x="2303" y="1755"/>
                  </a:lnTo>
                  <a:lnTo>
                    <a:pt x="2307" y="1753"/>
                  </a:lnTo>
                  <a:lnTo>
                    <a:pt x="2314" y="1747"/>
                  </a:lnTo>
                  <a:lnTo>
                    <a:pt x="2319" y="1742"/>
                  </a:lnTo>
                  <a:lnTo>
                    <a:pt x="2319" y="1732"/>
                  </a:lnTo>
                  <a:lnTo>
                    <a:pt x="2319" y="1723"/>
                  </a:lnTo>
                  <a:lnTo>
                    <a:pt x="2317" y="1718"/>
                  </a:lnTo>
                  <a:lnTo>
                    <a:pt x="2314" y="1712"/>
                  </a:lnTo>
                  <a:lnTo>
                    <a:pt x="2312" y="1706"/>
                  </a:lnTo>
                  <a:lnTo>
                    <a:pt x="2310" y="1701"/>
                  </a:lnTo>
                  <a:lnTo>
                    <a:pt x="2305" y="1695"/>
                  </a:lnTo>
                  <a:lnTo>
                    <a:pt x="2302" y="1688"/>
                  </a:lnTo>
                  <a:lnTo>
                    <a:pt x="2297" y="1680"/>
                  </a:lnTo>
                  <a:lnTo>
                    <a:pt x="2294" y="1673"/>
                  </a:lnTo>
                  <a:lnTo>
                    <a:pt x="2288" y="1665"/>
                  </a:lnTo>
                  <a:lnTo>
                    <a:pt x="2282" y="1657"/>
                  </a:lnTo>
                  <a:lnTo>
                    <a:pt x="2277" y="1649"/>
                  </a:lnTo>
                  <a:lnTo>
                    <a:pt x="2271" y="1641"/>
                  </a:lnTo>
                  <a:lnTo>
                    <a:pt x="1229" y="76"/>
                  </a:lnTo>
                  <a:lnTo>
                    <a:pt x="1225" y="70"/>
                  </a:lnTo>
                  <a:lnTo>
                    <a:pt x="1222" y="65"/>
                  </a:lnTo>
                  <a:lnTo>
                    <a:pt x="1218" y="61"/>
                  </a:lnTo>
                  <a:lnTo>
                    <a:pt x="1215" y="57"/>
                  </a:lnTo>
                  <a:lnTo>
                    <a:pt x="1209" y="48"/>
                  </a:lnTo>
                  <a:lnTo>
                    <a:pt x="1205" y="41"/>
                  </a:lnTo>
                  <a:lnTo>
                    <a:pt x="1200" y="34"/>
                  </a:lnTo>
                  <a:lnTo>
                    <a:pt x="1196" y="28"/>
                  </a:lnTo>
                  <a:lnTo>
                    <a:pt x="1190" y="22"/>
                  </a:lnTo>
                  <a:lnTo>
                    <a:pt x="1185" y="18"/>
                  </a:lnTo>
                  <a:lnTo>
                    <a:pt x="1180" y="12"/>
                  </a:lnTo>
                  <a:lnTo>
                    <a:pt x="1176" y="9"/>
                  </a:lnTo>
                  <a:lnTo>
                    <a:pt x="1172" y="5"/>
                  </a:lnTo>
                  <a:lnTo>
                    <a:pt x="1167" y="3"/>
                  </a:lnTo>
                  <a:lnTo>
                    <a:pt x="1158" y="0"/>
                  </a:lnTo>
                  <a:lnTo>
                    <a:pt x="1151" y="0"/>
                  </a:lnTo>
                  <a:lnTo>
                    <a:pt x="1141" y="0"/>
                  </a:lnTo>
                  <a:lnTo>
                    <a:pt x="1132" y="4"/>
                  </a:lnTo>
                  <a:lnTo>
                    <a:pt x="1127" y="7"/>
                  </a:lnTo>
                  <a:lnTo>
                    <a:pt x="1123" y="10"/>
                  </a:lnTo>
                  <a:lnTo>
                    <a:pt x="1117" y="14"/>
                  </a:lnTo>
                  <a:lnTo>
                    <a:pt x="1112" y="20"/>
                  </a:lnTo>
                  <a:lnTo>
                    <a:pt x="1107" y="25"/>
                  </a:lnTo>
                  <a:lnTo>
                    <a:pt x="1102" y="31"/>
                  </a:lnTo>
                  <a:lnTo>
                    <a:pt x="1096" y="37"/>
                  </a:lnTo>
                  <a:lnTo>
                    <a:pt x="1092" y="44"/>
                  </a:lnTo>
                  <a:lnTo>
                    <a:pt x="1085" y="52"/>
                  </a:lnTo>
                  <a:lnTo>
                    <a:pt x="1079" y="61"/>
                  </a:lnTo>
                  <a:lnTo>
                    <a:pt x="1077" y="64"/>
                  </a:lnTo>
                  <a:lnTo>
                    <a:pt x="1074" y="70"/>
                  </a:lnTo>
                  <a:lnTo>
                    <a:pt x="1070" y="75"/>
                  </a:lnTo>
                  <a:lnTo>
                    <a:pt x="1068" y="81"/>
                  </a:lnTo>
                  <a:close/>
                </a:path>
              </a:pathLst>
            </a:custGeom>
            <a:solidFill>
              <a:srgbClr val="FFFFFF"/>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6" name="Freeform 22"/>
            <p:cNvSpPr>
              <a:spLocks/>
            </p:cNvSpPr>
            <p:nvPr/>
          </p:nvSpPr>
          <p:spPr bwMode="black">
            <a:xfrm>
              <a:off x="1761534" y="3385893"/>
              <a:ext cx="88924" cy="341401"/>
            </a:xfrm>
            <a:custGeom>
              <a:avLst/>
              <a:gdLst>
                <a:gd name="T0" fmla="*/ 36024 w 274"/>
                <a:gd name="T1" fmla="*/ 336626 h 858"/>
                <a:gd name="T2" fmla="*/ 34726 w 274"/>
                <a:gd name="T3" fmla="*/ 323097 h 858"/>
                <a:gd name="T4" fmla="*/ 32454 w 274"/>
                <a:gd name="T5" fmla="*/ 308773 h 858"/>
                <a:gd name="T6" fmla="*/ 30831 w 274"/>
                <a:gd name="T7" fmla="*/ 294846 h 858"/>
                <a:gd name="T8" fmla="*/ 29209 w 274"/>
                <a:gd name="T9" fmla="*/ 280920 h 858"/>
                <a:gd name="T10" fmla="*/ 27586 w 274"/>
                <a:gd name="T11" fmla="*/ 267391 h 858"/>
                <a:gd name="T12" fmla="*/ 25314 w 274"/>
                <a:gd name="T13" fmla="*/ 253066 h 858"/>
                <a:gd name="T14" fmla="*/ 24016 w 274"/>
                <a:gd name="T15" fmla="*/ 239538 h 858"/>
                <a:gd name="T16" fmla="*/ 22069 w 274"/>
                <a:gd name="T17" fmla="*/ 225611 h 858"/>
                <a:gd name="T18" fmla="*/ 20446 w 274"/>
                <a:gd name="T19" fmla="*/ 211685 h 858"/>
                <a:gd name="T20" fmla="*/ 18823 w 274"/>
                <a:gd name="T21" fmla="*/ 197758 h 858"/>
                <a:gd name="T22" fmla="*/ 16876 w 274"/>
                <a:gd name="T23" fmla="*/ 184229 h 858"/>
                <a:gd name="T24" fmla="*/ 14929 w 274"/>
                <a:gd name="T25" fmla="*/ 169905 h 858"/>
                <a:gd name="T26" fmla="*/ 13955 w 274"/>
                <a:gd name="T27" fmla="*/ 156376 h 858"/>
                <a:gd name="T28" fmla="*/ 11683 w 274"/>
                <a:gd name="T29" fmla="*/ 142051 h 858"/>
                <a:gd name="T30" fmla="*/ 10061 w 274"/>
                <a:gd name="T31" fmla="*/ 128523 h 858"/>
                <a:gd name="T32" fmla="*/ 8438 w 274"/>
                <a:gd name="T33" fmla="*/ 114596 h 858"/>
                <a:gd name="T34" fmla="*/ 6815 w 274"/>
                <a:gd name="T35" fmla="*/ 100670 h 858"/>
                <a:gd name="T36" fmla="*/ 5193 w 274"/>
                <a:gd name="T37" fmla="*/ 86743 h 858"/>
                <a:gd name="T38" fmla="*/ 3570 w 274"/>
                <a:gd name="T39" fmla="*/ 73214 h 858"/>
                <a:gd name="T40" fmla="*/ 1623 w 274"/>
                <a:gd name="T41" fmla="*/ 59288 h 858"/>
                <a:gd name="T42" fmla="*/ 325 w 274"/>
                <a:gd name="T43" fmla="*/ 46157 h 858"/>
                <a:gd name="T44" fmla="*/ 0 w 274"/>
                <a:gd name="T45" fmla="*/ 38597 h 858"/>
                <a:gd name="T46" fmla="*/ 2596 w 274"/>
                <a:gd name="T47" fmla="*/ 28649 h 858"/>
                <a:gd name="T48" fmla="*/ 4544 w 274"/>
                <a:gd name="T49" fmla="*/ 22680 h 858"/>
                <a:gd name="T50" fmla="*/ 11034 w 274"/>
                <a:gd name="T51" fmla="*/ 13927 h 858"/>
                <a:gd name="T52" fmla="*/ 14929 w 274"/>
                <a:gd name="T53" fmla="*/ 9152 h 858"/>
                <a:gd name="T54" fmla="*/ 20446 w 274"/>
                <a:gd name="T55" fmla="*/ 5571 h 858"/>
                <a:gd name="T56" fmla="*/ 26937 w 274"/>
                <a:gd name="T57" fmla="*/ 2387 h 858"/>
                <a:gd name="T58" fmla="*/ 33752 w 274"/>
                <a:gd name="T59" fmla="*/ 398 h 858"/>
                <a:gd name="T60" fmla="*/ 41541 w 274"/>
                <a:gd name="T61" fmla="*/ 0 h 858"/>
                <a:gd name="T62" fmla="*/ 50628 w 274"/>
                <a:gd name="T63" fmla="*/ 0 h 858"/>
                <a:gd name="T64" fmla="*/ 58742 w 274"/>
                <a:gd name="T65" fmla="*/ 796 h 858"/>
                <a:gd name="T66" fmla="*/ 65557 w 274"/>
                <a:gd name="T67" fmla="*/ 3979 h 858"/>
                <a:gd name="T68" fmla="*/ 71399 w 274"/>
                <a:gd name="T69" fmla="*/ 7560 h 858"/>
                <a:gd name="T70" fmla="*/ 75942 w 274"/>
                <a:gd name="T71" fmla="*/ 11937 h 858"/>
                <a:gd name="T72" fmla="*/ 80810 w 274"/>
                <a:gd name="T73" fmla="*/ 19099 h 858"/>
                <a:gd name="T74" fmla="*/ 84705 w 274"/>
                <a:gd name="T75" fmla="*/ 27455 h 858"/>
                <a:gd name="T76" fmla="*/ 86652 w 274"/>
                <a:gd name="T77" fmla="*/ 33822 h 858"/>
                <a:gd name="T78" fmla="*/ 88275 w 274"/>
                <a:gd name="T79" fmla="*/ 40586 h 858"/>
                <a:gd name="T80" fmla="*/ 88599 w 274"/>
                <a:gd name="T81" fmla="*/ 47350 h 858"/>
                <a:gd name="T82" fmla="*/ 87301 w 274"/>
                <a:gd name="T83" fmla="*/ 58492 h 858"/>
                <a:gd name="T84" fmla="*/ 85354 w 274"/>
                <a:gd name="T85" fmla="*/ 72020 h 858"/>
                <a:gd name="T86" fmla="*/ 83731 w 274"/>
                <a:gd name="T87" fmla="*/ 85947 h 858"/>
                <a:gd name="T88" fmla="*/ 81784 w 274"/>
                <a:gd name="T89" fmla="*/ 99476 h 858"/>
                <a:gd name="T90" fmla="*/ 80486 w 274"/>
                <a:gd name="T91" fmla="*/ 113005 h 858"/>
                <a:gd name="T92" fmla="*/ 78539 w 274"/>
                <a:gd name="T93" fmla="*/ 126533 h 858"/>
                <a:gd name="T94" fmla="*/ 76916 w 274"/>
                <a:gd name="T95" fmla="*/ 140062 h 858"/>
                <a:gd name="T96" fmla="*/ 74969 w 274"/>
                <a:gd name="T97" fmla="*/ 154386 h 858"/>
                <a:gd name="T98" fmla="*/ 73346 w 274"/>
                <a:gd name="T99" fmla="*/ 167517 h 858"/>
                <a:gd name="T100" fmla="*/ 72048 w 274"/>
                <a:gd name="T101" fmla="*/ 181444 h 858"/>
                <a:gd name="T102" fmla="*/ 70425 w 274"/>
                <a:gd name="T103" fmla="*/ 195371 h 858"/>
                <a:gd name="T104" fmla="*/ 68153 w 274"/>
                <a:gd name="T105" fmla="*/ 208501 h 858"/>
                <a:gd name="T106" fmla="*/ 66206 w 274"/>
                <a:gd name="T107" fmla="*/ 222428 h 858"/>
                <a:gd name="T108" fmla="*/ 64583 w 274"/>
                <a:gd name="T109" fmla="*/ 235957 h 858"/>
                <a:gd name="T110" fmla="*/ 63285 w 274"/>
                <a:gd name="T111" fmla="*/ 249883 h 858"/>
                <a:gd name="T112" fmla="*/ 61663 w 274"/>
                <a:gd name="T113" fmla="*/ 263810 h 858"/>
                <a:gd name="T114" fmla="*/ 59715 w 274"/>
                <a:gd name="T115" fmla="*/ 277339 h 858"/>
                <a:gd name="T116" fmla="*/ 57444 w 274"/>
                <a:gd name="T117" fmla="*/ 290469 h 858"/>
                <a:gd name="T118" fmla="*/ 56145 w 274"/>
                <a:gd name="T119" fmla="*/ 304794 h 858"/>
                <a:gd name="T120" fmla="*/ 54523 w 274"/>
                <a:gd name="T121" fmla="*/ 317925 h 858"/>
                <a:gd name="T122" fmla="*/ 53225 w 274"/>
                <a:gd name="T123" fmla="*/ 332249 h 858"/>
                <a:gd name="T124" fmla="*/ 51926 w 274"/>
                <a:gd name="T125" fmla="*/ 341401 h 8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 h="858">
                  <a:moveTo>
                    <a:pt x="160" y="858"/>
                  </a:moveTo>
                  <a:lnTo>
                    <a:pt x="115" y="858"/>
                  </a:lnTo>
                  <a:lnTo>
                    <a:pt x="111" y="846"/>
                  </a:lnTo>
                  <a:lnTo>
                    <a:pt x="110" y="835"/>
                  </a:lnTo>
                  <a:lnTo>
                    <a:pt x="108" y="823"/>
                  </a:lnTo>
                  <a:lnTo>
                    <a:pt x="107" y="812"/>
                  </a:lnTo>
                  <a:lnTo>
                    <a:pt x="103" y="799"/>
                  </a:lnTo>
                  <a:lnTo>
                    <a:pt x="102" y="788"/>
                  </a:lnTo>
                  <a:lnTo>
                    <a:pt x="100" y="776"/>
                  </a:lnTo>
                  <a:lnTo>
                    <a:pt x="99" y="765"/>
                  </a:lnTo>
                  <a:lnTo>
                    <a:pt x="96" y="753"/>
                  </a:lnTo>
                  <a:lnTo>
                    <a:pt x="95" y="741"/>
                  </a:lnTo>
                  <a:lnTo>
                    <a:pt x="93" y="729"/>
                  </a:lnTo>
                  <a:lnTo>
                    <a:pt x="92" y="718"/>
                  </a:lnTo>
                  <a:lnTo>
                    <a:pt x="90" y="706"/>
                  </a:lnTo>
                  <a:lnTo>
                    <a:pt x="88" y="694"/>
                  </a:lnTo>
                  <a:lnTo>
                    <a:pt x="86" y="682"/>
                  </a:lnTo>
                  <a:lnTo>
                    <a:pt x="85" y="672"/>
                  </a:lnTo>
                  <a:lnTo>
                    <a:pt x="82" y="660"/>
                  </a:lnTo>
                  <a:lnTo>
                    <a:pt x="80" y="649"/>
                  </a:lnTo>
                  <a:lnTo>
                    <a:pt x="78" y="636"/>
                  </a:lnTo>
                  <a:lnTo>
                    <a:pt x="77" y="625"/>
                  </a:lnTo>
                  <a:lnTo>
                    <a:pt x="75" y="613"/>
                  </a:lnTo>
                  <a:lnTo>
                    <a:pt x="74" y="602"/>
                  </a:lnTo>
                  <a:lnTo>
                    <a:pt x="72" y="589"/>
                  </a:lnTo>
                  <a:lnTo>
                    <a:pt x="71" y="579"/>
                  </a:lnTo>
                  <a:lnTo>
                    <a:pt x="68" y="567"/>
                  </a:lnTo>
                  <a:lnTo>
                    <a:pt x="67" y="556"/>
                  </a:lnTo>
                  <a:lnTo>
                    <a:pt x="64" y="544"/>
                  </a:lnTo>
                  <a:lnTo>
                    <a:pt x="63" y="532"/>
                  </a:lnTo>
                  <a:lnTo>
                    <a:pt x="61" y="520"/>
                  </a:lnTo>
                  <a:lnTo>
                    <a:pt x="60" y="509"/>
                  </a:lnTo>
                  <a:lnTo>
                    <a:pt x="58" y="497"/>
                  </a:lnTo>
                  <a:lnTo>
                    <a:pt x="57" y="487"/>
                  </a:lnTo>
                  <a:lnTo>
                    <a:pt x="53" y="474"/>
                  </a:lnTo>
                  <a:lnTo>
                    <a:pt x="52" y="463"/>
                  </a:lnTo>
                  <a:lnTo>
                    <a:pt x="50" y="451"/>
                  </a:lnTo>
                  <a:lnTo>
                    <a:pt x="49" y="440"/>
                  </a:lnTo>
                  <a:lnTo>
                    <a:pt x="46" y="427"/>
                  </a:lnTo>
                  <a:lnTo>
                    <a:pt x="46" y="416"/>
                  </a:lnTo>
                  <a:lnTo>
                    <a:pt x="44" y="404"/>
                  </a:lnTo>
                  <a:lnTo>
                    <a:pt x="43" y="393"/>
                  </a:lnTo>
                  <a:lnTo>
                    <a:pt x="39" y="381"/>
                  </a:lnTo>
                  <a:lnTo>
                    <a:pt x="38" y="369"/>
                  </a:lnTo>
                  <a:lnTo>
                    <a:pt x="36" y="357"/>
                  </a:lnTo>
                  <a:lnTo>
                    <a:pt x="35" y="346"/>
                  </a:lnTo>
                  <a:lnTo>
                    <a:pt x="33" y="334"/>
                  </a:lnTo>
                  <a:lnTo>
                    <a:pt x="31" y="323"/>
                  </a:lnTo>
                  <a:lnTo>
                    <a:pt x="29" y="310"/>
                  </a:lnTo>
                  <a:lnTo>
                    <a:pt x="28" y="300"/>
                  </a:lnTo>
                  <a:lnTo>
                    <a:pt x="26" y="288"/>
                  </a:lnTo>
                  <a:lnTo>
                    <a:pt x="24" y="277"/>
                  </a:lnTo>
                  <a:lnTo>
                    <a:pt x="21" y="264"/>
                  </a:lnTo>
                  <a:lnTo>
                    <a:pt x="21" y="253"/>
                  </a:lnTo>
                  <a:lnTo>
                    <a:pt x="19" y="241"/>
                  </a:lnTo>
                  <a:lnTo>
                    <a:pt x="18" y="230"/>
                  </a:lnTo>
                  <a:lnTo>
                    <a:pt x="16" y="218"/>
                  </a:lnTo>
                  <a:lnTo>
                    <a:pt x="14" y="207"/>
                  </a:lnTo>
                  <a:lnTo>
                    <a:pt x="12" y="195"/>
                  </a:lnTo>
                  <a:lnTo>
                    <a:pt x="11" y="184"/>
                  </a:lnTo>
                  <a:lnTo>
                    <a:pt x="9" y="172"/>
                  </a:lnTo>
                  <a:lnTo>
                    <a:pt x="8" y="162"/>
                  </a:lnTo>
                  <a:lnTo>
                    <a:pt x="5" y="149"/>
                  </a:lnTo>
                  <a:lnTo>
                    <a:pt x="4" y="138"/>
                  </a:lnTo>
                  <a:lnTo>
                    <a:pt x="2" y="126"/>
                  </a:lnTo>
                  <a:lnTo>
                    <a:pt x="1" y="116"/>
                  </a:lnTo>
                  <a:lnTo>
                    <a:pt x="0" y="110"/>
                  </a:lnTo>
                  <a:lnTo>
                    <a:pt x="0" y="103"/>
                  </a:lnTo>
                  <a:lnTo>
                    <a:pt x="0" y="97"/>
                  </a:lnTo>
                  <a:lnTo>
                    <a:pt x="1" y="93"/>
                  </a:lnTo>
                  <a:lnTo>
                    <a:pt x="3" y="82"/>
                  </a:lnTo>
                  <a:lnTo>
                    <a:pt x="8" y="72"/>
                  </a:lnTo>
                  <a:lnTo>
                    <a:pt x="9" y="67"/>
                  </a:lnTo>
                  <a:lnTo>
                    <a:pt x="11" y="62"/>
                  </a:lnTo>
                  <a:lnTo>
                    <a:pt x="14" y="57"/>
                  </a:lnTo>
                  <a:lnTo>
                    <a:pt x="18" y="52"/>
                  </a:lnTo>
                  <a:lnTo>
                    <a:pt x="24" y="43"/>
                  </a:lnTo>
                  <a:lnTo>
                    <a:pt x="34" y="35"/>
                  </a:lnTo>
                  <a:lnTo>
                    <a:pt x="37" y="30"/>
                  </a:lnTo>
                  <a:lnTo>
                    <a:pt x="42" y="26"/>
                  </a:lnTo>
                  <a:lnTo>
                    <a:pt x="46" y="23"/>
                  </a:lnTo>
                  <a:lnTo>
                    <a:pt x="52" y="20"/>
                  </a:lnTo>
                  <a:lnTo>
                    <a:pt x="57" y="17"/>
                  </a:lnTo>
                  <a:lnTo>
                    <a:pt x="63" y="14"/>
                  </a:lnTo>
                  <a:lnTo>
                    <a:pt x="70" y="11"/>
                  </a:lnTo>
                  <a:lnTo>
                    <a:pt x="76" y="9"/>
                  </a:lnTo>
                  <a:lnTo>
                    <a:pt x="83" y="6"/>
                  </a:lnTo>
                  <a:lnTo>
                    <a:pt x="90" y="4"/>
                  </a:lnTo>
                  <a:lnTo>
                    <a:pt x="96" y="2"/>
                  </a:lnTo>
                  <a:lnTo>
                    <a:pt x="104" y="1"/>
                  </a:lnTo>
                  <a:lnTo>
                    <a:pt x="111" y="0"/>
                  </a:lnTo>
                  <a:lnTo>
                    <a:pt x="120" y="0"/>
                  </a:lnTo>
                  <a:lnTo>
                    <a:pt x="128" y="0"/>
                  </a:lnTo>
                  <a:lnTo>
                    <a:pt x="138" y="0"/>
                  </a:lnTo>
                  <a:lnTo>
                    <a:pt x="148" y="0"/>
                  </a:lnTo>
                  <a:lnTo>
                    <a:pt x="156" y="0"/>
                  </a:lnTo>
                  <a:lnTo>
                    <a:pt x="165" y="1"/>
                  </a:lnTo>
                  <a:lnTo>
                    <a:pt x="173" y="1"/>
                  </a:lnTo>
                  <a:lnTo>
                    <a:pt x="181" y="2"/>
                  </a:lnTo>
                  <a:lnTo>
                    <a:pt x="189" y="4"/>
                  </a:lnTo>
                  <a:lnTo>
                    <a:pt x="195" y="7"/>
                  </a:lnTo>
                  <a:lnTo>
                    <a:pt x="202" y="10"/>
                  </a:lnTo>
                  <a:lnTo>
                    <a:pt x="208" y="13"/>
                  </a:lnTo>
                  <a:lnTo>
                    <a:pt x="215" y="16"/>
                  </a:lnTo>
                  <a:lnTo>
                    <a:pt x="220" y="19"/>
                  </a:lnTo>
                  <a:lnTo>
                    <a:pt x="225" y="23"/>
                  </a:lnTo>
                  <a:lnTo>
                    <a:pt x="230" y="25"/>
                  </a:lnTo>
                  <a:lnTo>
                    <a:pt x="234" y="30"/>
                  </a:lnTo>
                  <a:lnTo>
                    <a:pt x="239" y="34"/>
                  </a:lnTo>
                  <a:lnTo>
                    <a:pt x="244" y="40"/>
                  </a:lnTo>
                  <a:lnTo>
                    <a:pt x="249" y="48"/>
                  </a:lnTo>
                  <a:lnTo>
                    <a:pt x="256" y="59"/>
                  </a:lnTo>
                  <a:lnTo>
                    <a:pt x="258" y="64"/>
                  </a:lnTo>
                  <a:lnTo>
                    <a:pt x="261" y="69"/>
                  </a:lnTo>
                  <a:lnTo>
                    <a:pt x="264" y="74"/>
                  </a:lnTo>
                  <a:lnTo>
                    <a:pt x="266" y="80"/>
                  </a:lnTo>
                  <a:lnTo>
                    <a:pt x="267" y="85"/>
                  </a:lnTo>
                  <a:lnTo>
                    <a:pt x="268" y="91"/>
                  </a:lnTo>
                  <a:lnTo>
                    <a:pt x="269" y="96"/>
                  </a:lnTo>
                  <a:lnTo>
                    <a:pt x="272" y="102"/>
                  </a:lnTo>
                  <a:lnTo>
                    <a:pt x="272" y="108"/>
                  </a:lnTo>
                  <a:lnTo>
                    <a:pt x="273" y="114"/>
                  </a:lnTo>
                  <a:lnTo>
                    <a:pt x="273" y="119"/>
                  </a:lnTo>
                  <a:lnTo>
                    <a:pt x="274" y="125"/>
                  </a:lnTo>
                  <a:lnTo>
                    <a:pt x="270" y="136"/>
                  </a:lnTo>
                  <a:lnTo>
                    <a:pt x="269" y="147"/>
                  </a:lnTo>
                  <a:lnTo>
                    <a:pt x="267" y="159"/>
                  </a:lnTo>
                  <a:lnTo>
                    <a:pt x="266" y="170"/>
                  </a:lnTo>
                  <a:lnTo>
                    <a:pt x="263" y="181"/>
                  </a:lnTo>
                  <a:lnTo>
                    <a:pt x="261" y="192"/>
                  </a:lnTo>
                  <a:lnTo>
                    <a:pt x="259" y="204"/>
                  </a:lnTo>
                  <a:lnTo>
                    <a:pt x="258" y="216"/>
                  </a:lnTo>
                  <a:lnTo>
                    <a:pt x="256" y="227"/>
                  </a:lnTo>
                  <a:lnTo>
                    <a:pt x="255" y="238"/>
                  </a:lnTo>
                  <a:lnTo>
                    <a:pt x="252" y="250"/>
                  </a:lnTo>
                  <a:lnTo>
                    <a:pt x="251" y="261"/>
                  </a:lnTo>
                  <a:lnTo>
                    <a:pt x="249" y="273"/>
                  </a:lnTo>
                  <a:lnTo>
                    <a:pt x="248" y="284"/>
                  </a:lnTo>
                  <a:lnTo>
                    <a:pt x="247" y="296"/>
                  </a:lnTo>
                  <a:lnTo>
                    <a:pt x="245" y="307"/>
                  </a:lnTo>
                  <a:lnTo>
                    <a:pt x="242" y="318"/>
                  </a:lnTo>
                  <a:lnTo>
                    <a:pt x="241" y="330"/>
                  </a:lnTo>
                  <a:lnTo>
                    <a:pt x="239" y="341"/>
                  </a:lnTo>
                  <a:lnTo>
                    <a:pt x="237" y="352"/>
                  </a:lnTo>
                  <a:lnTo>
                    <a:pt x="234" y="364"/>
                  </a:lnTo>
                  <a:lnTo>
                    <a:pt x="233" y="376"/>
                  </a:lnTo>
                  <a:lnTo>
                    <a:pt x="231" y="388"/>
                  </a:lnTo>
                  <a:lnTo>
                    <a:pt x="230" y="399"/>
                  </a:lnTo>
                  <a:lnTo>
                    <a:pt x="227" y="410"/>
                  </a:lnTo>
                  <a:lnTo>
                    <a:pt x="226" y="421"/>
                  </a:lnTo>
                  <a:lnTo>
                    <a:pt x="224" y="433"/>
                  </a:lnTo>
                  <a:lnTo>
                    <a:pt x="224" y="444"/>
                  </a:lnTo>
                  <a:lnTo>
                    <a:pt x="222" y="456"/>
                  </a:lnTo>
                  <a:lnTo>
                    <a:pt x="220" y="467"/>
                  </a:lnTo>
                  <a:lnTo>
                    <a:pt x="218" y="479"/>
                  </a:lnTo>
                  <a:lnTo>
                    <a:pt x="217" y="491"/>
                  </a:lnTo>
                  <a:lnTo>
                    <a:pt x="214" y="502"/>
                  </a:lnTo>
                  <a:lnTo>
                    <a:pt x="212" y="514"/>
                  </a:lnTo>
                  <a:lnTo>
                    <a:pt x="210" y="524"/>
                  </a:lnTo>
                  <a:lnTo>
                    <a:pt x="209" y="537"/>
                  </a:lnTo>
                  <a:lnTo>
                    <a:pt x="206" y="547"/>
                  </a:lnTo>
                  <a:lnTo>
                    <a:pt x="204" y="559"/>
                  </a:lnTo>
                  <a:lnTo>
                    <a:pt x="202" y="570"/>
                  </a:lnTo>
                  <a:lnTo>
                    <a:pt x="201" y="582"/>
                  </a:lnTo>
                  <a:lnTo>
                    <a:pt x="199" y="593"/>
                  </a:lnTo>
                  <a:lnTo>
                    <a:pt x="198" y="605"/>
                  </a:lnTo>
                  <a:lnTo>
                    <a:pt x="197" y="616"/>
                  </a:lnTo>
                  <a:lnTo>
                    <a:pt x="195" y="628"/>
                  </a:lnTo>
                  <a:lnTo>
                    <a:pt x="193" y="639"/>
                  </a:lnTo>
                  <a:lnTo>
                    <a:pt x="192" y="652"/>
                  </a:lnTo>
                  <a:lnTo>
                    <a:pt x="190" y="663"/>
                  </a:lnTo>
                  <a:lnTo>
                    <a:pt x="189" y="675"/>
                  </a:lnTo>
                  <a:lnTo>
                    <a:pt x="185" y="685"/>
                  </a:lnTo>
                  <a:lnTo>
                    <a:pt x="184" y="697"/>
                  </a:lnTo>
                  <a:lnTo>
                    <a:pt x="182" y="708"/>
                  </a:lnTo>
                  <a:lnTo>
                    <a:pt x="181" y="720"/>
                  </a:lnTo>
                  <a:lnTo>
                    <a:pt x="177" y="730"/>
                  </a:lnTo>
                  <a:lnTo>
                    <a:pt x="176" y="742"/>
                  </a:lnTo>
                  <a:lnTo>
                    <a:pt x="174" y="754"/>
                  </a:lnTo>
                  <a:lnTo>
                    <a:pt x="173" y="766"/>
                  </a:lnTo>
                  <a:lnTo>
                    <a:pt x="171" y="776"/>
                  </a:lnTo>
                  <a:lnTo>
                    <a:pt x="170" y="788"/>
                  </a:lnTo>
                  <a:lnTo>
                    <a:pt x="168" y="799"/>
                  </a:lnTo>
                  <a:lnTo>
                    <a:pt x="167" y="812"/>
                  </a:lnTo>
                  <a:lnTo>
                    <a:pt x="165" y="823"/>
                  </a:lnTo>
                  <a:lnTo>
                    <a:pt x="164" y="835"/>
                  </a:lnTo>
                  <a:lnTo>
                    <a:pt x="161" y="846"/>
                  </a:lnTo>
                  <a:lnTo>
                    <a:pt x="160" y="858"/>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7" name="Freeform 23"/>
            <p:cNvSpPr>
              <a:spLocks/>
            </p:cNvSpPr>
            <p:nvPr/>
          </p:nvSpPr>
          <p:spPr bwMode="black">
            <a:xfrm>
              <a:off x="1766298" y="3774931"/>
              <a:ext cx="87335" cy="96863"/>
            </a:xfrm>
            <a:custGeom>
              <a:avLst/>
              <a:gdLst>
                <a:gd name="T0" fmla="*/ 47578 w 268"/>
                <a:gd name="T1" fmla="*/ 0 h 249"/>
                <a:gd name="T2" fmla="*/ 53444 w 268"/>
                <a:gd name="T3" fmla="*/ 778 h 249"/>
                <a:gd name="T4" fmla="*/ 59961 w 268"/>
                <a:gd name="T5" fmla="*/ 3112 h 249"/>
                <a:gd name="T6" fmla="*/ 65501 w 268"/>
                <a:gd name="T7" fmla="*/ 6224 h 249"/>
                <a:gd name="T8" fmla="*/ 70389 w 268"/>
                <a:gd name="T9" fmla="*/ 10114 h 249"/>
                <a:gd name="T10" fmla="*/ 74952 w 268"/>
                <a:gd name="T11" fmla="*/ 14393 h 249"/>
                <a:gd name="T12" fmla="*/ 79188 w 268"/>
                <a:gd name="T13" fmla="*/ 20228 h 249"/>
                <a:gd name="T14" fmla="*/ 82447 w 268"/>
                <a:gd name="T15" fmla="*/ 26453 h 249"/>
                <a:gd name="T16" fmla="*/ 84728 w 268"/>
                <a:gd name="T17" fmla="*/ 33066 h 249"/>
                <a:gd name="T18" fmla="*/ 86683 w 268"/>
                <a:gd name="T19" fmla="*/ 40068 h 249"/>
                <a:gd name="T20" fmla="*/ 87335 w 268"/>
                <a:gd name="T21" fmla="*/ 48237 h 249"/>
                <a:gd name="T22" fmla="*/ 86683 w 268"/>
                <a:gd name="T23" fmla="*/ 55239 h 249"/>
                <a:gd name="T24" fmla="*/ 84728 w 268"/>
                <a:gd name="T25" fmla="*/ 62241 h 249"/>
                <a:gd name="T26" fmla="*/ 82773 w 268"/>
                <a:gd name="T27" fmla="*/ 68465 h 249"/>
                <a:gd name="T28" fmla="*/ 79514 w 268"/>
                <a:gd name="T29" fmla="*/ 74690 h 249"/>
                <a:gd name="T30" fmla="*/ 75929 w 268"/>
                <a:gd name="T31" fmla="*/ 80136 h 249"/>
                <a:gd name="T32" fmla="*/ 71041 w 268"/>
                <a:gd name="T33" fmla="*/ 85193 h 249"/>
                <a:gd name="T34" fmla="*/ 65827 w 268"/>
                <a:gd name="T35" fmla="*/ 89083 h 249"/>
                <a:gd name="T36" fmla="*/ 60287 w 268"/>
                <a:gd name="T37" fmla="*/ 92973 h 249"/>
                <a:gd name="T38" fmla="*/ 53770 w 268"/>
                <a:gd name="T39" fmla="*/ 94918 h 249"/>
                <a:gd name="T40" fmla="*/ 47578 w 268"/>
                <a:gd name="T41" fmla="*/ 96474 h 249"/>
                <a:gd name="T42" fmla="*/ 41386 w 268"/>
                <a:gd name="T43" fmla="*/ 96474 h 249"/>
                <a:gd name="T44" fmla="*/ 34543 w 268"/>
                <a:gd name="T45" fmla="*/ 95696 h 249"/>
                <a:gd name="T46" fmla="*/ 28025 w 268"/>
                <a:gd name="T47" fmla="*/ 93362 h 249"/>
                <a:gd name="T48" fmla="*/ 22160 w 268"/>
                <a:gd name="T49" fmla="*/ 90250 h 249"/>
                <a:gd name="T50" fmla="*/ 16946 w 268"/>
                <a:gd name="T51" fmla="*/ 86360 h 249"/>
                <a:gd name="T52" fmla="*/ 12383 w 268"/>
                <a:gd name="T53" fmla="*/ 82470 h 249"/>
                <a:gd name="T54" fmla="*/ 8147 w 268"/>
                <a:gd name="T55" fmla="*/ 76246 h 249"/>
                <a:gd name="T56" fmla="*/ 4562 w 268"/>
                <a:gd name="T57" fmla="*/ 70410 h 249"/>
                <a:gd name="T58" fmla="*/ 2281 w 268"/>
                <a:gd name="T59" fmla="*/ 64575 h 249"/>
                <a:gd name="T60" fmla="*/ 978 w 268"/>
                <a:gd name="T61" fmla="*/ 57184 h 249"/>
                <a:gd name="T62" fmla="*/ 0 w 268"/>
                <a:gd name="T63" fmla="*/ 50571 h 249"/>
                <a:gd name="T64" fmla="*/ 0 w 268"/>
                <a:gd name="T65" fmla="*/ 42791 h 249"/>
                <a:gd name="T66" fmla="*/ 978 w 268"/>
                <a:gd name="T67" fmla="*/ 35400 h 249"/>
                <a:gd name="T68" fmla="*/ 3259 w 268"/>
                <a:gd name="T69" fmla="*/ 28787 h 249"/>
                <a:gd name="T70" fmla="*/ 6192 w 268"/>
                <a:gd name="T71" fmla="*/ 22173 h 249"/>
                <a:gd name="T72" fmla="*/ 9776 w 268"/>
                <a:gd name="T73" fmla="*/ 16338 h 249"/>
                <a:gd name="T74" fmla="*/ 14013 w 268"/>
                <a:gd name="T75" fmla="*/ 11670 h 249"/>
                <a:gd name="T76" fmla="*/ 18901 w 268"/>
                <a:gd name="T77" fmla="*/ 7780 h 249"/>
                <a:gd name="T78" fmla="*/ 24767 w 268"/>
                <a:gd name="T79" fmla="*/ 3890 h 249"/>
                <a:gd name="T80" fmla="*/ 30307 w 268"/>
                <a:gd name="T81" fmla="*/ 1556 h 249"/>
                <a:gd name="T82" fmla="*/ 36498 w 268"/>
                <a:gd name="T83" fmla="*/ 389 h 249"/>
                <a:gd name="T84" fmla="*/ 43668 w 268"/>
                <a:gd name="T85" fmla="*/ 389 h 2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8" h="249">
                  <a:moveTo>
                    <a:pt x="134" y="1"/>
                  </a:moveTo>
                  <a:lnTo>
                    <a:pt x="139" y="0"/>
                  </a:lnTo>
                  <a:lnTo>
                    <a:pt x="146" y="0"/>
                  </a:lnTo>
                  <a:lnTo>
                    <a:pt x="153" y="1"/>
                  </a:lnTo>
                  <a:lnTo>
                    <a:pt x="159" y="2"/>
                  </a:lnTo>
                  <a:lnTo>
                    <a:pt x="164" y="2"/>
                  </a:lnTo>
                  <a:lnTo>
                    <a:pt x="171" y="4"/>
                  </a:lnTo>
                  <a:lnTo>
                    <a:pt x="178" y="5"/>
                  </a:lnTo>
                  <a:lnTo>
                    <a:pt x="184" y="8"/>
                  </a:lnTo>
                  <a:lnTo>
                    <a:pt x="189" y="10"/>
                  </a:lnTo>
                  <a:lnTo>
                    <a:pt x="195" y="13"/>
                  </a:lnTo>
                  <a:lnTo>
                    <a:pt x="201" y="16"/>
                  </a:lnTo>
                  <a:lnTo>
                    <a:pt x="206" y="20"/>
                  </a:lnTo>
                  <a:lnTo>
                    <a:pt x="210" y="23"/>
                  </a:lnTo>
                  <a:lnTo>
                    <a:pt x="216" y="26"/>
                  </a:lnTo>
                  <a:lnTo>
                    <a:pt x="221" y="30"/>
                  </a:lnTo>
                  <a:lnTo>
                    <a:pt x="227" y="34"/>
                  </a:lnTo>
                  <a:lnTo>
                    <a:pt x="230" y="37"/>
                  </a:lnTo>
                  <a:lnTo>
                    <a:pt x="234" y="42"/>
                  </a:lnTo>
                  <a:lnTo>
                    <a:pt x="238" y="46"/>
                  </a:lnTo>
                  <a:lnTo>
                    <a:pt x="243" y="52"/>
                  </a:lnTo>
                  <a:lnTo>
                    <a:pt x="246" y="57"/>
                  </a:lnTo>
                  <a:lnTo>
                    <a:pt x="250" y="62"/>
                  </a:lnTo>
                  <a:lnTo>
                    <a:pt x="253" y="68"/>
                  </a:lnTo>
                  <a:lnTo>
                    <a:pt x="256" y="74"/>
                  </a:lnTo>
                  <a:lnTo>
                    <a:pt x="259" y="79"/>
                  </a:lnTo>
                  <a:lnTo>
                    <a:pt x="260" y="85"/>
                  </a:lnTo>
                  <a:lnTo>
                    <a:pt x="262" y="91"/>
                  </a:lnTo>
                  <a:lnTo>
                    <a:pt x="264" y="97"/>
                  </a:lnTo>
                  <a:lnTo>
                    <a:pt x="266" y="103"/>
                  </a:lnTo>
                  <a:lnTo>
                    <a:pt x="267" y="110"/>
                  </a:lnTo>
                  <a:lnTo>
                    <a:pt x="267" y="117"/>
                  </a:lnTo>
                  <a:lnTo>
                    <a:pt x="268" y="124"/>
                  </a:lnTo>
                  <a:lnTo>
                    <a:pt x="267" y="130"/>
                  </a:lnTo>
                  <a:lnTo>
                    <a:pt x="267" y="136"/>
                  </a:lnTo>
                  <a:lnTo>
                    <a:pt x="266" y="142"/>
                  </a:lnTo>
                  <a:lnTo>
                    <a:pt x="264" y="147"/>
                  </a:lnTo>
                  <a:lnTo>
                    <a:pt x="262" y="153"/>
                  </a:lnTo>
                  <a:lnTo>
                    <a:pt x="260" y="160"/>
                  </a:lnTo>
                  <a:lnTo>
                    <a:pt x="259" y="166"/>
                  </a:lnTo>
                  <a:lnTo>
                    <a:pt x="258" y="171"/>
                  </a:lnTo>
                  <a:lnTo>
                    <a:pt x="254" y="176"/>
                  </a:lnTo>
                  <a:lnTo>
                    <a:pt x="251" y="181"/>
                  </a:lnTo>
                  <a:lnTo>
                    <a:pt x="247" y="186"/>
                  </a:lnTo>
                  <a:lnTo>
                    <a:pt x="244" y="192"/>
                  </a:lnTo>
                  <a:lnTo>
                    <a:pt x="239" y="196"/>
                  </a:lnTo>
                  <a:lnTo>
                    <a:pt x="236" y="201"/>
                  </a:lnTo>
                  <a:lnTo>
                    <a:pt x="233" y="206"/>
                  </a:lnTo>
                  <a:lnTo>
                    <a:pt x="229" y="212"/>
                  </a:lnTo>
                  <a:lnTo>
                    <a:pt x="223" y="216"/>
                  </a:lnTo>
                  <a:lnTo>
                    <a:pt x="218" y="219"/>
                  </a:lnTo>
                  <a:lnTo>
                    <a:pt x="212" y="222"/>
                  </a:lnTo>
                  <a:lnTo>
                    <a:pt x="209" y="226"/>
                  </a:lnTo>
                  <a:lnTo>
                    <a:pt x="202" y="229"/>
                  </a:lnTo>
                  <a:lnTo>
                    <a:pt x="196" y="232"/>
                  </a:lnTo>
                  <a:lnTo>
                    <a:pt x="190" y="235"/>
                  </a:lnTo>
                  <a:lnTo>
                    <a:pt x="185" y="239"/>
                  </a:lnTo>
                  <a:lnTo>
                    <a:pt x="179" y="240"/>
                  </a:lnTo>
                  <a:lnTo>
                    <a:pt x="172" y="242"/>
                  </a:lnTo>
                  <a:lnTo>
                    <a:pt x="165" y="244"/>
                  </a:lnTo>
                  <a:lnTo>
                    <a:pt x="159" y="246"/>
                  </a:lnTo>
                  <a:lnTo>
                    <a:pt x="153" y="247"/>
                  </a:lnTo>
                  <a:lnTo>
                    <a:pt x="146" y="248"/>
                  </a:lnTo>
                  <a:lnTo>
                    <a:pt x="139" y="248"/>
                  </a:lnTo>
                  <a:lnTo>
                    <a:pt x="134" y="249"/>
                  </a:lnTo>
                  <a:lnTo>
                    <a:pt x="127" y="248"/>
                  </a:lnTo>
                  <a:lnTo>
                    <a:pt x="119" y="248"/>
                  </a:lnTo>
                  <a:lnTo>
                    <a:pt x="112" y="247"/>
                  </a:lnTo>
                  <a:lnTo>
                    <a:pt x="106" y="246"/>
                  </a:lnTo>
                  <a:lnTo>
                    <a:pt x="99" y="244"/>
                  </a:lnTo>
                  <a:lnTo>
                    <a:pt x="93" y="242"/>
                  </a:lnTo>
                  <a:lnTo>
                    <a:pt x="86" y="240"/>
                  </a:lnTo>
                  <a:lnTo>
                    <a:pt x="81" y="239"/>
                  </a:lnTo>
                  <a:lnTo>
                    <a:pt x="74" y="235"/>
                  </a:lnTo>
                  <a:lnTo>
                    <a:pt x="68" y="232"/>
                  </a:lnTo>
                  <a:lnTo>
                    <a:pt x="62" y="229"/>
                  </a:lnTo>
                  <a:lnTo>
                    <a:pt x="58" y="226"/>
                  </a:lnTo>
                  <a:lnTo>
                    <a:pt x="52" y="222"/>
                  </a:lnTo>
                  <a:lnTo>
                    <a:pt x="47" y="219"/>
                  </a:lnTo>
                  <a:lnTo>
                    <a:pt x="41" y="216"/>
                  </a:lnTo>
                  <a:lnTo>
                    <a:pt x="38" y="212"/>
                  </a:lnTo>
                  <a:lnTo>
                    <a:pt x="32" y="206"/>
                  </a:lnTo>
                  <a:lnTo>
                    <a:pt x="29" y="201"/>
                  </a:lnTo>
                  <a:lnTo>
                    <a:pt x="25" y="196"/>
                  </a:lnTo>
                  <a:lnTo>
                    <a:pt x="22" y="192"/>
                  </a:lnTo>
                  <a:lnTo>
                    <a:pt x="17" y="186"/>
                  </a:lnTo>
                  <a:lnTo>
                    <a:pt x="14" y="181"/>
                  </a:lnTo>
                  <a:lnTo>
                    <a:pt x="12" y="176"/>
                  </a:lnTo>
                  <a:lnTo>
                    <a:pt x="10" y="171"/>
                  </a:lnTo>
                  <a:lnTo>
                    <a:pt x="7" y="166"/>
                  </a:lnTo>
                  <a:lnTo>
                    <a:pt x="5" y="160"/>
                  </a:lnTo>
                  <a:lnTo>
                    <a:pt x="3" y="153"/>
                  </a:lnTo>
                  <a:lnTo>
                    <a:pt x="3" y="147"/>
                  </a:lnTo>
                  <a:lnTo>
                    <a:pt x="0" y="142"/>
                  </a:lnTo>
                  <a:lnTo>
                    <a:pt x="0" y="136"/>
                  </a:lnTo>
                  <a:lnTo>
                    <a:pt x="0" y="130"/>
                  </a:lnTo>
                  <a:lnTo>
                    <a:pt x="0" y="124"/>
                  </a:lnTo>
                  <a:lnTo>
                    <a:pt x="0" y="117"/>
                  </a:lnTo>
                  <a:lnTo>
                    <a:pt x="0" y="110"/>
                  </a:lnTo>
                  <a:lnTo>
                    <a:pt x="0" y="103"/>
                  </a:lnTo>
                  <a:lnTo>
                    <a:pt x="3" y="97"/>
                  </a:lnTo>
                  <a:lnTo>
                    <a:pt x="3" y="91"/>
                  </a:lnTo>
                  <a:lnTo>
                    <a:pt x="5" y="85"/>
                  </a:lnTo>
                  <a:lnTo>
                    <a:pt x="7" y="79"/>
                  </a:lnTo>
                  <a:lnTo>
                    <a:pt x="10" y="74"/>
                  </a:lnTo>
                  <a:lnTo>
                    <a:pt x="12" y="68"/>
                  </a:lnTo>
                  <a:lnTo>
                    <a:pt x="15" y="62"/>
                  </a:lnTo>
                  <a:lnTo>
                    <a:pt x="19" y="57"/>
                  </a:lnTo>
                  <a:lnTo>
                    <a:pt x="23" y="52"/>
                  </a:lnTo>
                  <a:lnTo>
                    <a:pt x="27" y="46"/>
                  </a:lnTo>
                  <a:lnTo>
                    <a:pt x="30" y="42"/>
                  </a:lnTo>
                  <a:lnTo>
                    <a:pt x="33" y="37"/>
                  </a:lnTo>
                  <a:lnTo>
                    <a:pt x="39" y="34"/>
                  </a:lnTo>
                  <a:lnTo>
                    <a:pt x="43" y="30"/>
                  </a:lnTo>
                  <a:lnTo>
                    <a:pt x="48" y="26"/>
                  </a:lnTo>
                  <a:lnTo>
                    <a:pt x="53" y="23"/>
                  </a:lnTo>
                  <a:lnTo>
                    <a:pt x="58" y="20"/>
                  </a:lnTo>
                  <a:lnTo>
                    <a:pt x="63" y="16"/>
                  </a:lnTo>
                  <a:lnTo>
                    <a:pt x="69" y="13"/>
                  </a:lnTo>
                  <a:lnTo>
                    <a:pt x="76" y="10"/>
                  </a:lnTo>
                  <a:lnTo>
                    <a:pt x="82" y="8"/>
                  </a:lnTo>
                  <a:lnTo>
                    <a:pt x="87" y="5"/>
                  </a:lnTo>
                  <a:lnTo>
                    <a:pt x="93" y="4"/>
                  </a:lnTo>
                  <a:lnTo>
                    <a:pt x="99" y="2"/>
                  </a:lnTo>
                  <a:lnTo>
                    <a:pt x="106" y="2"/>
                  </a:lnTo>
                  <a:lnTo>
                    <a:pt x="112" y="1"/>
                  </a:lnTo>
                  <a:lnTo>
                    <a:pt x="120" y="0"/>
                  </a:lnTo>
                  <a:lnTo>
                    <a:pt x="127" y="0"/>
                  </a:lnTo>
                  <a:lnTo>
                    <a:pt x="134" y="1"/>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grpSp>
      <p:sp>
        <p:nvSpPr>
          <p:cNvPr id="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Confidentiality</a:t>
            </a:r>
            <a:endParaRPr lang="en-US" sz="1400" i="1" smtClean="0">
              <a:solidFill>
                <a:srgbClr val="FFFFFF"/>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e sommaire">
    <p:spTree>
      <p:nvGrpSpPr>
        <p:cNvPr id="1" name=""/>
        <p:cNvGrpSpPr/>
        <p:nvPr/>
      </p:nvGrpSpPr>
      <p:grpSpPr>
        <a:xfrm>
          <a:off x="0" y="0"/>
          <a:ext cx="0" cy="0"/>
          <a:chOff x="0" y="0"/>
          <a:chExt cx="0" cy="0"/>
        </a:xfrm>
      </p:grpSpPr>
      <p:sp>
        <p:nvSpPr>
          <p:cNvPr id="2" name="Rectangle 4"/>
          <p:cNvSpPr>
            <a:spLocks noChangeArrowheads="1"/>
          </p:cNvSpPr>
          <p:nvPr userDrawn="1"/>
        </p:nvSpPr>
        <p:spPr bwMode="auto">
          <a:xfrm>
            <a:off x="987425" y="1189038"/>
            <a:ext cx="7167563" cy="4762500"/>
          </a:xfrm>
          <a:prstGeom prst="rect">
            <a:avLst/>
          </a:prstGeom>
          <a:solidFill>
            <a:srgbClr val="FFFFFF"/>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fr-FR" sz="2400">
              <a:solidFill>
                <a:prstClr val="black"/>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prstClr val="white"/>
                </a:solidFill>
              </a:rPr>
              <a:t>Table of contents</a:t>
            </a:r>
            <a:endParaRPr lang="fr-FR" sz="1400" i="1" smtClean="0">
              <a:solidFill>
                <a:prstClr val="white"/>
              </a:solidFill>
            </a:endParaRPr>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5_Diapositive sommaire">
    <p:spTree>
      <p:nvGrpSpPr>
        <p:cNvPr id="1" name=""/>
        <p:cNvGrpSpPr/>
        <p:nvPr/>
      </p:nvGrpSpPr>
      <p:grpSpPr>
        <a:xfrm>
          <a:off x="0" y="0"/>
          <a:ext cx="0" cy="0"/>
          <a:chOff x="0" y="0"/>
          <a:chExt cx="0" cy="0"/>
        </a:xfrm>
      </p:grpSpPr>
      <p:sp>
        <p:nvSpPr>
          <p:cNvPr id="2" name="Rectangle 4"/>
          <p:cNvSpPr>
            <a:spLocks noChangeArrowheads="1"/>
          </p:cNvSpPr>
          <p:nvPr userDrawn="1"/>
        </p:nvSpPr>
        <p:spPr bwMode="auto">
          <a:xfrm>
            <a:off x="987425" y="1189038"/>
            <a:ext cx="7167563" cy="4762500"/>
          </a:xfrm>
          <a:prstGeom prst="rect">
            <a:avLst/>
          </a:prstGeom>
          <a:solidFill>
            <a:srgbClr val="FFFFFF"/>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fr-FR"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Table of contents</a:t>
            </a:r>
            <a:endParaRPr lang="fr-FR" sz="1400" i="1" smtClean="0">
              <a:solidFill>
                <a:srgbClr val="FFFFFF"/>
              </a:solidFill>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25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Outline</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26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34803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2843213"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2843213"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2"/>
          </p:nvPr>
        </p:nvSpPr>
        <p:spPr>
          <a:xfrm>
            <a:off x="1133808" y="1268760"/>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2" name="Espace réservé du texte 29"/>
          <p:cNvSpPr>
            <a:spLocks noGrp="1"/>
          </p:cNvSpPr>
          <p:nvPr>
            <p:ph type="body" sz="quarter" idx="13"/>
          </p:nvPr>
        </p:nvSpPr>
        <p:spPr>
          <a:xfrm>
            <a:off x="1133808" y="5229264"/>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27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solidFill>
            <a:srgbClr val="005EA7"/>
          </a:solidFill>
          <a:ln w="19050">
            <a:solidFill>
              <a:schemeClr val="tx2"/>
            </a:solidFill>
          </a:ln>
        </p:spPr>
        <p:txBody>
          <a:bodyPr lIns="360000" tIns="0" rIns="360000" bIns="0" anchor="ctr" anchorCtr="0"/>
          <a:lstStyle>
            <a:lvl1pPr marL="0" indent="0" algn="ctr">
              <a:lnSpc>
                <a:spcPct val="100000"/>
              </a:lnSpc>
              <a:defRPr sz="1800" baseline="0">
                <a:solidFill>
                  <a:schemeClr val="bg1"/>
                </a:solidFill>
              </a:defRPr>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28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69728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3697288"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3697288"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1133808" y="515719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1133808" y="126876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29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190500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190500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190500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467544" y="2567248"/>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467544" y="385313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467544" y="515719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467544" y="1268760"/>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5_Diapositive plan intro">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5_Diapositive plan parties">
    <p:spTree>
      <p:nvGrpSpPr>
        <p:cNvPr id="1" name=""/>
        <p:cNvGrpSpPr/>
        <p:nvPr/>
      </p:nvGrpSpPr>
      <p:grpSpPr>
        <a:xfrm>
          <a:off x="0" y="0"/>
          <a:ext cx="0" cy="0"/>
          <a:chOff x="0" y="0"/>
          <a:chExt cx="0" cy="0"/>
        </a:xfrm>
      </p:grpSpPr>
      <p:sp>
        <p:nvSpPr>
          <p:cNvPr id="8"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30" name="Espace réservé du texte 29"/>
          <p:cNvSpPr>
            <a:spLocks noGrp="1"/>
          </p:cNvSpPr>
          <p:nvPr>
            <p:ph type="body" sz="quarter" idx="10"/>
          </p:nvPr>
        </p:nvSpPr>
        <p:spPr>
          <a:xfrm>
            <a:off x="1115616"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31" name="Espace réservé du texte 29"/>
          <p:cNvSpPr>
            <a:spLocks noGrp="1"/>
          </p:cNvSpPr>
          <p:nvPr>
            <p:ph type="body" sz="quarter" idx="11"/>
          </p:nvPr>
        </p:nvSpPr>
        <p:spPr>
          <a:xfrm>
            <a:off x="1115616"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32" name="Espace réservé du texte 29"/>
          <p:cNvSpPr>
            <a:spLocks noGrp="1"/>
          </p:cNvSpPr>
          <p:nvPr>
            <p:ph type="body" sz="quarter" idx="12"/>
          </p:nvPr>
        </p:nvSpPr>
        <p:spPr>
          <a:xfrm>
            <a:off x="1115616"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2" name="Espace réservé du texte 8"/>
          <p:cNvSpPr>
            <a:spLocks noGrp="1"/>
          </p:cNvSpPr>
          <p:nvPr>
            <p:ph type="body" sz="quarter" idx="13"/>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
        <p:nvSpPr>
          <p:cNvPr id="13" name="Espace réservé du texte 29"/>
          <p:cNvSpPr>
            <a:spLocks noGrp="1"/>
          </p:cNvSpPr>
          <p:nvPr>
            <p:ph type="body" sz="quarter" idx="14"/>
          </p:nvPr>
        </p:nvSpPr>
        <p:spPr>
          <a:xfrm>
            <a:off x="1115616" y="126882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14" name="Espace réservé du texte 29"/>
          <p:cNvSpPr>
            <a:spLocks noGrp="1"/>
          </p:cNvSpPr>
          <p:nvPr>
            <p:ph type="body" sz="quarter" idx="15"/>
          </p:nvPr>
        </p:nvSpPr>
        <p:spPr>
          <a:xfrm>
            <a:off x="1115616" y="537328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5_Diapositive plan conclusions">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noFill/>
          <a:ln w="19050">
            <a:solidFill>
              <a:schemeClr val="tx2"/>
            </a:solidFill>
            <a:miter lim="800000"/>
            <a:headEnd/>
            <a:tailEnd/>
          </a:ln>
        </p:spPr>
        <p:txBody>
          <a:bodyPr lIns="360000" tIns="0" rIns="360000" bIns="0" anchor="ctr"/>
          <a:lstStyle/>
          <a:p>
            <a:pPr algn="ctr" fontAlgn="base">
              <a:spcBef>
                <a:spcPct val="0"/>
              </a:spcBef>
              <a:spcAft>
                <a:spcPct val="0"/>
              </a:spcAft>
              <a:buSzPct val="170000"/>
              <a:defRPr/>
            </a:pPr>
            <a:r>
              <a:rPr lang="en-US" b="1">
                <a:solidFill>
                  <a:srgbClr val="005EA7"/>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Planning / Organization</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5_Diapositive libre">
    <p:spTree>
      <p:nvGrpSpPr>
        <p:cNvPr id="1" name=""/>
        <p:cNvGrpSpPr/>
        <p:nvPr/>
      </p:nvGrpSpPr>
      <p:grpSpPr>
        <a:xfrm>
          <a:off x="0" y="0"/>
          <a:ext cx="0" cy="0"/>
          <a:chOff x="0" y="0"/>
          <a:chExt cx="0" cy="0"/>
        </a:xfrm>
      </p:grpSpPr>
      <p:sp>
        <p:nvSpPr>
          <p:cNvPr id="12" name="Espace réservé du texte 11"/>
          <p:cNvSpPr>
            <a:spLocks noGrp="1"/>
          </p:cNvSpPr>
          <p:nvPr>
            <p:ph type="body" sz="quarter" idx="22"/>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8"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0"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7" name="Espace réservé du texte 10"/>
          <p:cNvSpPr>
            <a:spLocks noGrp="1"/>
          </p:cNvSpPr>
          <p:nvPr>
            <p:ph type="body" sz="quarter" idx="21"/>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prstClr val="white"/>
                </a:solidFill>
              </a:rPr>
              <a:t>Outline</a:t>
            </a:r>
            <a:endParaRPr lang="en-US" sz="1400" i="1" smtClean="0">
              <a:solidFill>
                <a:prstClr val="white"/>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5_Diapositive slide text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431800" y="1928813"/>
            <a:ext cx="8280400" cy="385127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marL="268288" indent="-268288" algn="just" fontAlgn="base">
              <a:spcBef>
                <a:spcPts val="1200"/>
              </a:spcBef>
              <a:spcAft>
                <a:spcPct val="0"/>
              </a:spcAft>
              <a:buClr>
                <a:srgbClr val="005EA7"/>
              </a:buClr>
              <a:buSzPct val="100000"/>
              <a:buFont typeface="Arial" pitchFamily="34" charset="0"/>
              <a:buNone/>
              <a:tabLst>
                <a:tab pos="268288" algn="l"/>
              </a:tabLst>
              <a:defRPr/>
            </a:pPr>
            <a:endParaRPr lang="en-US" sz="1400" b="1">
              <a:solidFill>
                <a:srgbClr val="195FA7"/>
              </a:solidFill>
            </a:endParaRPr>
          </a:p>
        </p:txBody>
      </p:sp>
      <p:sp>
        <p:nvSpPr>
          <p:cNvPr id="7" name="Espace réservé du texte 11"/>
          <p:cNvSpPr>
            <a:spLocks noGrp="1"/>
          </p:cNvSpPr>
          <p:nvPr>
            <p:ph type="body" sz="quarter" idx="29"/>
          </p:nvPr>
        </p:nvSpPr>
        <p:spPr>
          <a:xfrm>
            <a:off x="432000" y="1928813"/>
            <a:ext cx="8280000" cy="3852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400"/>
            </a:lvl1pPr>
            <a:lvl2pPr marL="538163" indent="-269875" algn="just">
              <a:lnSpc>
                <a:spcPct val="100000"/>
              </a:lnSpc>
              <a:spcBef>
                <a:spcPts val="600"/>
              </a:spcBef>
              <a:buClr>
                <a:srgbClr val="005EA7"/>
              </a:buClr>
              <a:buFont typeface="Arial" pitchFamily="34" charset="0"/>
              <a:buChar char=""/>
              <a:tabLst>
                <a:tab pos="538163" algn="l"/>
              </a:tabLst>
              <a:defRPr sz="1300" b="0"/>
            </a:lvl2pPr>
            <a:lvl3pPr marL="538163" indent="0" algn="just">
              <a:lnSpc>
                <a:spcPct val="100000"/>
              </a:lnSpc>
              <a:spcBef>
                <a:spcPts val="0"/>
              </a:spcBef>
              <a:buClr>
                <a:srgbClr val="005EA7"/>
              </a:buClr>
              <a:buFont typeface="Arial" pitchFamily="34" charset="0"/>
              <a:buNone/>
              <a:tabLst>
                <a:tab pos="538163" algn="l"/>
              </a:tabLst>
              <a:defRPr lang="fr-FR" sz="13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5" name="Espace réservé du texte 10"/>
          <p:cNvSpPr>
            <a:spLocks noGrp="1"/>
          </p:cNvSpPr>
          <p:nvPr>
            <p:ph type="body" sz="quarter" idx="22"/>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8"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5_Diapositive double texte">
    <p:spTree>
      <p:nvGrpSpPr>
        <p:cNvPr id="1" name=""/>
        <p:cNvGrpSpPr/>
        <p:nvPr/>
      </p:nvGrpSpPr>
      <p:grpSpPr>
        <a:xfrm>
          <a:off x="0" y="0"/>
          <a:ext cx="0" cy="0"/>
          <a:chOff x="0" y="0"/>
          <a:chExt cx="0" cy="0"/>
        </a:xfrm>
      </p:grpSpPr>
      <p:sp>
        <p:nvSpPr>
          <p:cNvPr id="10" name="Rectangle 20"/>
          <p:cNvSpPr>
            <a:spLocks noChangeArrowheads="1"/>
          </p:cNvSpPr>
          <p:nvPr userDrawn="1"/>
        </p:nvSpPr>
        <p:spPr bwMode="auto">
          <a:xfrm>
            <a:off x="431800" y="2020888"/>
            <a:ext cx="3960813"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12" name="Rectangle 16"/>
          <p:cNvSpPr>
            <a:spLocks noChangeArrowheads="1"/>
          </p:cNvSpPr>
          <p:nvPr userDrawn="1"/>
        </p:nvSpPr>
        <p:spPr bwMode="auto">
          <a:xfrm>
            <a:off x="431800" y="2695575"/>
            <a:ext cx="3960813"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3" name="Rectangle 18"/>
          <p:cNvSpPr>
            <a:spLocks noChangeArrowheads="1"/>
          </p:cNvSpPr>
          <p:nvPr userDrawn="1"/>
        </p:nvSpPr>
        <p:spPr bwMode="auto">
          <a:xfrm>
            <a:off x="4751388" y="2695575"/>
            <a:ext cx="3960812"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4" name="Rectangle 26"/>
          <p:cNvSpPr>
            <a:spLocks noChangeArrowheads="1"/>
          </p:cNvSpPr>
          <p:nvPr userDrawn="1"/>
        </p:nvSpPr>
        <p:spPr bwMode="auto">
          <a:xfrm>
            <a:off x="4751388" y="2020888"/>
            <a:ext cx="3960812"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26" name="Espace réservé du texte 11"/>
          <p:cNvSpPr>
            <a:spLocks noGrp="1"/>
          </p:cNvSpPr>
          <p:nvPr>
            <p:ph type="body" sz="quarter" idx="29"/>
          </p:nvPr>
        </p:nvSpPr>
        <p:spPr>
          <a:xfrm>
            <a:off x="46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24"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8" name="Espace réservé du texte 11"/>
          <p:cNvSpPr>
            <a:spLocks noGrp="1"/>
          </p:cNvSpPr>
          <p:nvPr>
            <p:ph type="body" sz="quarter" idx="32"/>
          </p:nvPr>
        </p:nvSpPr>
        <p:spPr>
          <a:xfrm>
            <a:off x="478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33"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16" name="Espace réservé du texte 11"/>
          <p:cNvSpPr>
            <a:spLocks noGrp="1"/>
          </p:cNvSpPr>
          <p:nvPr>
            <p:ph type="body" sz="quarter" idx="29"/>
          </p:nvPr>
        </p:nvSpPr>
        <p:spPr>
          <a:xfrm>
            <a:off x="43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0" name="Espace réservé du texte 11"/>
          <p:cNvSpPr>
            <a:spLocks noGrp="1"/>
          </p:cNvSpPr>
          <p:nvPr>
            <p:ph type="body" sz="quarter" idx="31"/>
          </p:nvPr>
        </p:nvSpPr>
        <p:spPr>
          <a:xfrm>
            <a:off x="475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5_Diapositive synthèse intermédiaire">
    <p:spTree>
      <p:nvGrpSpPr>
        <p:cNvPr id="1" name=""/>
        <p:cNvGrpSpPr/>
        <p:nvPr/>
      </p:nvGrpSpPr>
      <p:grpSpPr>
        <a:xfrm>
          <a:off x="0" y="0"/>
          <a:ext cx="0" cy="0"/>
          <a:chOff x="0" y="0"/>
          <a:chExt cx="0" cy="0"/>
        </a:xfrm>
      </p:grpSpPr>
      <p:sp>
        <p:nvSpPr>
          <p:cNvPr id="4" name="ZoneTexte 8"/>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summary</a:t>
            </a:r>
          </a:p>
        </p:txBody>
      </p:sp>
      <p:sp>
        <p:nvSpPr>
          <p:cNvPr id="5" name="Rectangle 4"/>
          <p:cNvSpPr>
            <a:spLocks noChangeArrowheads="1"/>
          </p:cNvSpPr>
          <p:nvPr userDrawn="1"/>
        </p:nvSpPr>
        <p:spPr bwMode="auto">
          <a:xfrm>
            <a:off x="431800" y="1260475"/>
            <a:ext cx="8280400" cy="4679950"/>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8" name="Espace réservé du texte 7"/>
          <p:cNvSpPr>
            <a:spLocks noGrp="1"/>
          </p:cNvSpPr>
          <p:nvPr>
            <p:ph type="body" sz="quarter" idx="21"/>
          </p:nvPr>
        </p:nvSpPr>
        <p:spPr>
          <a:xfrm>
            <a:off x="432000" y="1260000"/>
            <a:ext cx="8280000" cy="4680000"/>
          </a:xfrm>
          <a:prstGeom prst="rect">
            <a:avLst/>
          </a:prstGeom>
          <a:noFill/>
          <a:ln w="19050">
            <a:noFill/>
          </a:ln>
          <a:effectLst/>
        </p:spPr>
        <p:txBody>
          <a:bodyPr lIns="360000" tIns="180000" rIns="360000" bIns="180000" anchor="ctr" anchorCtr="0"/>
          <a:lstStyle>
            <a:lvl1pPr marL="268288" indent="-268288" algn="just">
              <a:lnSpc>
                <a:spcPct val="100000"/>
              </a:lnSpc>
              <a:spcBef>
                <a:spcPts val="1800"/>
              </a:spcBef>
              <a:buClr>
                <a:srgbClr val="005EA7"/>
              </a:buClr>
              <a:buSzPct val="100000"/>
              <a:buFont typeface="Webdings" pitchFamily="18" charset="2"/>
              <a:buChar char=""/>
              <a:tabLst/>
              <a:defRPr sz="1400" i="1"/>
            </a:lvl1pPr>
            <a:lvl2pPr marL="268288" indent="0" algn="just">
              <a:lnSpc>
                <a:spcPct val="100000"/>
              </a:lnSpc>
              <a:spcBef>
                <a:spcPts val="600"/>
              </a:spcBef>
              <a:buFontTx/>
              <a:buNone/>
              <a:defRPr sz="1400" b="0"/>
            </a:lvl2pPr>
            <a:lvl3pPr marL="806450" indent="-268288" algn="just">
              <a:lnSpc>
                <a:spcPct val="100000"/>
              </a:lnSpc>
              <a:spcBef>
                <a:spcPts val="300"/>
              </a:spcBef>
              <a:buClr>
                <a:srgbClr val="005EA7"/>
              </a:buClr>
              <a:buFont typeface="Arial" pitchFamily="34" charset="0"/>
              <a:buChar char=""/>
              <a:tabLst>
                <a:tab pos="806450" algn="l"/>
              </a:tabLst>
              <a:defRPr sz="14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7"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5_Diapositive SWOT">
    <p:spTree>
      <p:nvGrpSpPr>
        <p:cNvPr id="1" name=""/>
        <p:cNvGrpSpPr/>
        <p:nvPr/>
      </p:nvGrpSpPr>
      <p:grpSpPr>
        <a:xfrm>
          <a:off x="0" y="0"/>
          <a:ext cx="0" cy="0"/>
          <a:chOff x="0" y="0"/>
          <a:chExt cx="0" cy="0"/>
        </a:xfrm>
      </p:grpSpPr>
      <p:sp>
        <p:nvSpPr>
          <p:cNvPr id="8" name="Rectangle 34"/>
          <p:cNvSpPr>
            <a:spLocks noChangeArrowheads="1"/>
          </p:cNvSpPr>
          <p:nvPr userDrawn="1"/>
        </p:nvSpPr>
        <p:spPr bwMode="auto">
          <a:xfrm>
            <a:off x="4751388" y="2214563"/>
            <a:ext cx="3960812"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FFFFFF"/>
              </a:solidFill>
            </a:endParaRPr>
          </a:p>
        </p:txBody>
      </p:sp>
      <p:sp>
        <p:nvSpPr>
          <p:cNvPr id="9" name="ZoneTexte 35"/>
          <p:cNvSpPr txBox="1">
            <a:spLocks noChangeArrowheads="1"/>
          </p:cNvSpPr>
          <p:nvPr userDrawn="1"/>
        </p:nvSpPr>
        <p:spPr bwMode="auto">
          <a:xfrm>
            <a:off x="5651500" y="2020888"/>
            <a:ext cx="2160588"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0" name="Rectangle 31"/>
          <p:cNvSpPr>
            <a:spLocks noChangeArrowheads="1"/>
          </p:cNvSpPr>
          <p:nvPr userDrawn="1"/>
        </p:nvSpPr>
        <p:spPr bwMode="auto">
          <a:xfrm>
            <a:off x="431800" y="2214563"/>
            <a:ext cx="3960813"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1" name="ZoneTexte 18"/>
          <p:cNvSpPr txBox="1">
            <a:spLocks noChangeArrowheads="1"/>
          </p:cNvSpPr>
          <p:nvPr userDrawn="1"/>
        </p:nvSpPr>
        <p:spPr bwMode="auto">
          <a:xfrm>
            <a:off x="1331913" y="2020888"/>
            <a:ext cx="2160587"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2" name="Rectangle 23"/>
          <p:cNvSpPr>
            <a:spLocks noChangeArrowheads="1"/>
          </p:cNvSpPr>
          <p:nvPr userDrawn="1"/>
        </p:nvSpPr>
        <p:spPr bwMode="auto">
          <a:xfrm>
            <a:off x="431800" y="4273550"/>
            <a:ext cx="3960813"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3" name="ZoneTexte 47"/>
          <p:cNvSpPr txBox="1">
            <a:spLocks noChangeArrowheads="1"/>
          </p:cNvSpPr>
          <p:nvPr userDrawn="1"/>
        </p:nvSpPr>
        <p:spPr bwMode="auto">
          <a:xfrm>
            <a:off x="1331913" y="4079875"/>
            <a:ext cx="2160587"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4" name="Rectangle 25"/>
          <p:cNvSpPr>
            <a:spLocks noChangeArrowheads="1"/>
          </p:cNvSpPr>
          <p:nvPr userDrawn="1"/>
        </p:nvSpPr>
        <p:spPr bwMode="auto">
          <a:xfrm>
            <a:off x="4751388" y="4273550"/>
            <a:ext cx="3960812"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5" name="ZoneTexte 44"/>
          <p:cNvSpPr txBox="1">
            <a:spLocks noChangeArrowheads="1"/>
          </p:cNvSpPr>
          <p:nvPr userDrawn="1"/>
        </p:nvSpPr>
        <p:spPr bwMode="auto">
          <a:xfrm>
            <a:off x="5651500" y="4079875"/>
            <a:ext cx="2160588"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6" name="ZoneTexte 30"/>
          <p:cNvSpPr txBox="1">
            <a:spLocks noChangeArrowheads="1"/>
          </p:cNvSpPr>
          <p:nvPr userDrawn="1"/>
        </p:nvSpPr>
        <p:spPr bwMode="auto">
          <a:xfrm>
            <a:off x="1662113" y="2057400"/>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Strengths</a:t>
            </a:r>
          </a:p>
        </p:txBody>
      </p:sp>
      <p:sp>
        <p:nvSpPr>
          <p:cNvPr id="17" name="ZoneTexte 36"/>
          <p:cNvSpPr txBox="1">
            <a:spLocks noChangeArrowheads="1"/>
          </p:cNvSpPr>
          <p:nvPr userDrawn="1"/>
        </p:nvSpPr>
        <p:spPr bwMode="auto">
          <a:xfrm>
            <a:off x="5981700" y="2057400"/>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Weaknesses</a:t>
            </a:r>
          </a:p>
        </p:txBody>
      </p:sp>
      <p:sp>
        <p:nvSpPr>
          <p:cNvPr id="18" name="ZoneTexte 37"/>
          <p:cNvSpPr txBox="1">
            <a:spLocks noChangeArrowheads="1"/>
          </p:cNvSpPr>
          <p:nvPr userDrawn="1"/>
        </p:nvSpPr>
        <p:spPr bwMode="auto">
          <a:xfrm>
            <a:off x="1662113" y="4116388"/>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Opportunities</a:t>
            </a:r>
          </a:p>
        </p:txBody>
      </p:sp>
      <p:sp>
        <p:nvSpPr>
          <p:cNvPr id="19" name="ZoneTexte 38"/>
          <p:cNvSpPr txBox="1">
            <a:spLocks noChangeArrowheads="1"/>
          </p:cNvSpPr>
          <p:nvPr userDrawn="1"/>
        </p:nvSpPr>
        <p:spPr bwMode="auto">
          <a:xfrm>
            <a:off x="5981700" y="4116388"/>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Threats</a:t>
            </a:r>
          </a:p>
        </p:txBody>
      </p:sp>
      <p:sp>
        <p:nvSpPr>
          <p:cNvPr id="20" name="ZoneTexte 39"/>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SWOT</a:t>
            </a:r>
          </a:p>
        </p:txBody>
      </p:sp>
      <p:sp>
        <p:nvSpPr>
          <p:cNvPr id="29" name="Espace réservé du texte 11"/>
          <p:cNvSpPr>
            <a:spLocks noGrp="1"/>
          </p:cNvSpPr>
          <p:nvPr>
            <p:ph type="body" sz="quarter" idx="29"/>
          </p:nvPr>
        </p:nvSpPr>
        <p:spPr>
          <a:xfrm>
            <a:off x="43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50" name="Espace réservé du texte 11"/>
          <p:cNvSpPr>
            <a:spLocks noGrp="1"/>
          </p:cNvSpPr>
          <p:nvPr>
            <p:ph type="body" sz="quarter" idx="31"/>
          </p:nvPr>
        </p:nvSpPr>
        <p:spPr>
          <a:xfrm>
            <a:off x="475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8"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25" name="Espace réservé du texte 11"/>
          <p:cNvSpPr>
            <a:spLocks noGrp="1"/>
          </p:cNvSpPr>
          <p:nvPr>
            <p:ph type="body" sz="quarter" idx="34"/>
          </p:nvPr>
        </p:nvSpPr>
        <p:spPr>
          <a:xfrm>
            <a:off x="43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7" name="Espace réservé du texte 11"/>
          <p:cNvSpPr>
            <a:spLocks noGrp="1"/>
          </p:cNvSpPr>
          <p:nvPr>
            <p:ph type="body" sz="quarter" idx="35"/>
          </p:nvPr>
        </p:nvSpPr>
        <p:spPr>
          <a:xfrm>
            <a:off x="475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41"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5_Diapositive hameçon">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592388"/>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492501"/>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59200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baseline="0"/>
            </a:lvl1pPr>
          </a:lstStyle>
          <a:p>
            <a:pPr lvl="0"/>
            <a:r>
              <a:rPr lang="de-DE" noProof="0" smtClean="0"/>
              <a:t>Textmasterformate durch Klicken bearbeiten</a:t>
            </a:r>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5_Diapositive hameçon ALCIM">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182813"/>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0829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pic>
        <p:nvPicPr>
          <p:cNvPr id="11" name="Picture 4" descr="pose01"/>
          <p:cNvPicPr>
            <a:picLocks noChangeAspect="1" noChangeArrowheads="1"/>
          </p:cNvPicPr>
          <p:nvPr userDrawn="1"/>
        </p:nvPicPr>
        <p:blipFill>
          <a:blip r:embed="rId3" cstate="print"/>
          <a:srcRect/>
          <a:stretch>
            <a:fillRect/>
          </a:stretch>
        </p:blipFill>
        <p:spPr bwMode="auto">
          <a:xfrm>
            <a:off x="1882775" y="4286250"/>
            <a:ext cx="1127125" cy="2022475"/>
          </a:xfrm>
          <a:prstGeom prst="rect">
            <a:avLst/>
          </a:prstGeom>
          <a:noFill/>
          <a:ln w="9525">
            <a:noFill/>
            <a:miter lim="800000"/>
            <a:headEnd/>
            <a:tailEnd/>
          </a:ln>
        </p:spPr>
      </p:pic>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18228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5_Diapositive contacts (3)">
    <p:spTree>
      <p:nvGrpSpPr>
        <p:cNvPr id="1" name=""/>
        <p:cNvGrpSpPr/>
        <p:nvPr/>
      </p:nvGrpSpPr>
      <p:grpSpPr>
        <a:xfrm>
          <a:off x="0" y="0"/>
          <a:ext cx="0" cy="0"/>
          <a:chOff x="0" y="0"/>
          <a:chExt cx="0" cy="0"/>
        </a:xfrm>
      </p:grpSpPr>
      <p:sp>
        <p:nvSpPr>
          <p:cNvPr id="14" name="Rectangle 26"/>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15"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16" name="Rectangle 33"/>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7" name="Rectangle 41"/>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8" name="Rectangle 46"/>
          <p:cNvSpPr>
            <a:spLocks noChangeArrowheads="1"/>
          </p:cNvSpPr>
          <p:nvPr userDrawn="1"/>
        </p:nvSpPr>
        <p:spPr bwMode="auto">
          <a:xfrm>
            <a:off x="2679700" y="3565525"/>
            <a:ext cx="3784600"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20" name="ZoneTexte 20"/>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33" name="Espace réservé du texte 32"/>
          <p:cNvSpPr>
            <a:spLocks noGrp="1"/>
          </p:cNvSpPr>
          <p:nvPr>
            <p:ph type="body" sz="quarter" idx="10"/>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1" name="Espace réservé du texte 32"/>
          <p:cNvSpPr>
            <a:spLocks noGrp="1"/>
          </p:cNvSpPr>
          <p:nvPr>
            <p:ph type="body" sz="quarter" idx="14"/>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5"/>
          <p:cNvSpPr>
            <a:spLocks noGrp="1"/>
          </p:cNvSpPr>
          <p:nvPr>
            <p:ph type="body" sz="quarter" idx="15"/>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4" name="Espace réservé du texte 37"/>
          <p:cNvSpPr>
            <a:spLocks noGrp="1"/>
          </p:cNvSpPr>
          <p:nvPr>
            <p:ph type="body" sz="quarter" idx="16"/>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5" name="Espace réservé du texte 39"/>
          <p:cNvSpPr>
            <a:spLocks noGrp="1"/>
          </p:cNvSpPr>
          <p:nvPr>
            <p:ph type="body" sz="quarter" idx="17"/>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6" name="Espace réservé du texte 32"/>
          <p:cNvSpPr>
            <a:spLocks noGrp="1"/>
          </p:cNvSpPr>
          <p:nvPr>
            <p:ph type="body" sz="quarter" idx="18"/>
          </p:nvPr>
        </p:nvSpPr>
        <p:spPr>
          <a:xfrm>
            <a:off x="2808000"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5"/>
          <p:cNvSpPr>
            <a:spLocks noGrp="1"/>
          </p:cNvSpPr>
          <p:nvPr>
            <p:ph type="body" sz="quarter" idx="19"/>
          </p:nvPr>
        </p:nvSpPr>
        <p:spPr>
          <a:xfrm>
            <a:off x="2808000"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9" name="Espace réservé du texte 37"/>
          <p:cNvSpPr>
            <a:spLocks noGrp="1"/>
          </p:cNvSpPr>
          <p:nvPr>
            <p:ph type="body" sz="quarter" idx="20"/>
          </p:nvPr>
        </p:nvSpPr>
        <p:spPr>
          <a:xfrm>
            <a:off x="2808000"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0" name="Espace réservé du texte 39"/>
          <p:cNvSpPr>
            <a:spLocks noGrp="1"/>
          </p:cNvSpPr>
          <p:nvPr>
            <p:ph type="body" sz="quarter" idx="21"/>
          </p:nvPr>
        </p:nvSpPr>
        <p:spPr>
          <a:xfrm>
            <a:off x="2808000"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5_Diapositive contacts (4)">
    <p:spTree>
      <p:nvGrpSpPr>
        <p:cNvPr id="1" name=""/>
        <p:cNvGrpSpPr/>
        <p:nvPr/>
      </p:nvGrpSpPr>
      <p:grpSpPr>
        <a:xfrm>
          <a:off x="0" y="0"/>
          <a:ext cx="0" cy="0"/>
          <a:chOff x="0" y="0"/>
          <a:chExt cx="0" cy="0"/>
        </a:xfrm>
      </p:grpSpPr>
      <p:sp>
        <p:nvSpPr>
          <p:cNvPr id="1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19" name="Rectangle 29"/>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20"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21" name="Rectangle 52"/>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2" name="Rectangle 53"/>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3" name="Rectangle 58"/>
          <p:cNvSpPr>
            <a:spLocks noChangeArrowheads="1"/>
          </p:cNvSpPr>
          <p:nvPr userDrawn="1"/>
        </p:nvSpPr>
        <p:spPr bwMode="auto">
          <a:xfrm>
            <a:off x="4679950" y="3565525"/>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4" name="ZoneTexte 62"/>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25" name="Rectangle 33"/>
          <p:cNvSpPr>
            <a:spLocks noChangeArrowheads="1"/>
          </p:cNvSpPr>
          <p:nvPr userDrawn="1"/>
        </p:nvSpPr>
        <p:spPr bwMode="auto">
          <a:xfrm>
            <a:off x="677863" y="3565525"/>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35" name="Espace réservé du texte 32"/>
          <p:cNvSpPr>
            <a:spLocks noGrp="1"/>
          </p:cNvSpPr>
          <p:nvPr>
            <p:ph type="body" sz="quarter" idx="14"/>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5"/>
          <p:cNvSpPr>
            <a:spLocks noGrp="1"/>
          </p:cNvSpPr>
          <p:nvPr>
            <p:ph type="body" sz="quarter" idx="15"/>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9" name="Espace réservé du texte 37"/>
          <p:cNvSpPr>
            <a:spLocks noGrp="1"/>
          </p:cNvSpPr>
          <p:nvPr>
            <p:ph type="body" sz="quarter" idx="16"/>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1" name="Espace réservé du texte 39"/>
          <p:cNvSpPr>
            <a:spLocks noGrp="1"/>
          </p:cNvSpPr>
          <p:nvPr>
            <p:ph type="body" sz="quarter" idx="17"/>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2" name="Espace réservé du texte 32"/>
          <p:cNvSpPr>
            <a:spLocks noGrp="1"/>
          </p:cNvSpPr>
          <p:nvPr>
            <p:ph type="body" sz="quarter" idx="18"/>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5" name="Espace réservé du texte 35"/>
          <p:cNvSpPr>
            <a:spLocks noGrp="1"/>
          </p:cNvSpPr>
          <p:nvPr>
            <p:ph type="body" sz="quarter" idx="19"/>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56" name="Espace réservé du texte 37"/>
          <p:cNvSpPr>
            <a:spLocks noGrp="1"/>
          </p:cNvSpPr>
          <p:nvPr>
            <p:ph type="body" sz="quarter" idx="20"/>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7" name="Espace réservé du texte 39"/>
          <p:cNvSpPr>
            <a:spLocks noGrp="1"/>
          </p:cNvSpPr>
          <p:nvPr>
            <p:ph type="body" sz="quarter" idx="21"/>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8" name="Espace réservé du texte 32"/>
          <p:cNvSpPr>
            <a:spLocks noGrp="1"/>
          </p:cNvSpPr>
          <p:nvPr>
            <p:ph type="body" sz="quarter" idx="22"/>
          </p:nvPr>
        </p:nvSpPr>
        <p:spPr>
          <a:xfrm>
            <a:off x="4808264"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60" name="Espace réservé du texte 35"/>
          <p:cNvSpPr>
            <a:spLocks noGrp="1"/>
          </p:cNvSpPr>
          <p:nvPr>
            <p:ph type="body" sz="quarter" idx="23"/>
          </p:nvPr>
        </p:nvSpPr>
        <p:spPr>
          <a:xfrm>
            <a:off x="4808264"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61" name="Espace réservé du texte 37"/>
          <p:cNvSpPr>
            <a:spLocks noGrp="1"/>
          </p:cNvSpPr>
          <p:nvPr>
            <p:ph type="body" sz="quarter" idx="24"/>
          </p:nvPr>
        </p:nvSpPr>
        <p:spPr>
          <a:xfrm>
            <a:off x="4808264"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62" name="Espace réservé du texte 39"/>
          <p:cNvSpPr>
            <a:spLocks noGrp="1"/>
          </p:cNvSpPr>
          <p:nvPr>
            <p:ph type="body" sz="quarter" idx="25"/>
          </p:nvPr>
        </p:nvSpPr>
        <p:spPr>
          <a:xfrm>
            <a:off x="4808264"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33" name="Espace réservé du texte 32"/>
          <p:cNvSpPr>
            <a:spLocks noGrp="1"/>
          </p:cNvSpPr>
          <p:nvPr>
            <p:ph type="body" sz="quarter" idx="10"/>
          </p:nvPr>
        </p:nvSpPr>
        <p:spPr>
          <a:xfrm>
            <a:off x="807736"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5_Diapositive qui est ALCCIMED">
    <p:spTree>
      <p:nvGrpSpPr>
        <p:cNvPr id="1" name=""/>
        <p:cNvGrpSpPr/>
        <p:nvPr/>
      </p:nvGrpSpPr>
      <p:grpSpPr>
        <a:xfrm>
          <a:off x="0" y="0"/>
          <a:ext cx="0" cy="0"/>
          <a:chOff x="0" y="0"/>
          <a:chExt cx="0" cy="0"/>
        </a:xfrm>
      </p:grpSpPr>
      <p:sp>
        <p:nvSpPr>
          <p:cNvPr id="2" name="Triangle isocèle 34"/>
          <p:cNvSpPr>
            <a:spLocks noChangeArrowheads="1"/>
          </p:cNvSpPr>
          <p:nvPr userDrawn="1"/>
        </p:nvSpPr>
        <p:spPr bwMode="black">
          <a:xfrm rot="5400000">
            <a:off x="1854200" y="264636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3" name="Rectangle 36"/>
          <p:cNvSpPr>
            <a:spLocks noChangeArrowheads="1"/>
          </p:cNvSpPr>
          <p:nvPr userDrawn="1"/>
        </p:nvSpPr>
        <p:spPr bwMode="auto">
          <a:xfrm>
            <a:off x="431800" y="1260475"/>
            <a:ext cx="8280400" cy="900113"/>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0" tIns="0" rIns="360000" bIns="0" anchor="ctr"/>
          <a:lstStyle/>
          <a:p>
            <a:pPr algn="just" fontAlgn="base">
              <a:spcBef>
                <a:spcPts val="500"/>
              </a:spcBef>
              <a:spcAft>
                <a:spcPct val="0"/>
              </a:spcAft>
              <a:defRPr/>
            </a:pPr>
            <a:endParaRPr lang="en-US" sz="1200" b="1">
              <a:solidFill>
                <a:srgbClr val="005EA7"/>
              </a:solidFill>
              <a:sym typeface="Symbol" pitchFamily="18" charset="2"/>
            </a:endParaRPr>
          </a:p>
        </p:txBody>
      </p:sp>
      <p:sp>
        <p:nvSpPr>
          <p:cNvPr id="4" name="Rectangle 40"/>
          <p:cNvSpPr>
            <a:spLocks noChangeArrowheads="1"/>
          </p:cNvSpPr>
          <p:nvPr userDrawn="1"/>
        </p:nvSpPr>
        <p:spPr bwMode="auto">
          <a:xfrm>
            <a:off x="2424113" y="3263900"/>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5" name="Rectangle 41"/>
          <p:cNvSpPr>
            <a:spLocks noChangeArrowheads="1"/>
          </p:cNvSpPr>
          <p:nvPr userDrawn="1"/>
        </p:nvSpPr>
        <p:spPr bwMode="auto">
          <a:xfrm>
            <a:off x="2424113" y="2339975"/>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6" name="Rectangle 42"/>
          <p:cNvSpPr>
            <a:spLocks noChangeArrowheads="1"/>
          </p:cNvSpPr>
          <p:nvPr userDrawn="1"/>
        </p:nvSpPr>
        <p:spPr bwMode="auto">
          <a:xfrm>
            <a:off x="2424113" y="4187825"/>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7" name="Rectangle 44"/>
          <p:cNvSpPr>
            <a:spLocks noChangeArrowheads="1"/>
          </p:cNvSpPr>
          <p:nvPr userDrawn="1"/>
        </p:nvSpPr>
        <p:spPr bwMode="auto">
          <a:xfrm>
            <a:off x="2424113" y="5111750"/>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sym typeface="Symbol" pitchFamily="18" charset="2"/>
            </a:endParaRPr>
          </a:p>
        </p:txBody>
      </p:sp>
      <p:sp>
        <p:nvSpPr>
          <p:cNvPr id="8" name="Triangle isocèle 45"/>
          <p:cNvSpPr>
            <a:spLocks noChangeArrowheads="1"/>
          </p:cNvSpPr>
          <p:nvPr userDrawn="1"/>
        </p:nvSpPr>
        <p:spPr bwMode="black">
          <a:xfrm rot="5400000">
            <a:off x="1854200" y="3570288"/>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46"/>
          <p:cNvSpPr>
            <a:spLocks noChangeArrowheads="1"/>
          </p:cNvSpPr>
          <p:nvPr userDrawn="1"/>
        </p:nvSpPr>
        <p:spPr bwMode="black">
          <a:xfrm rot="5400000">
            <a:off x="1854200" y="449421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riangle isocèle 47"/>
          <p:cNvSpPr>
            <a:spLocks noChangeArrowheads="1"/>
          </p:cNvSpPr>
          <p:nvPr userDrawn="1"/>
        </p:nvSpPr>
        <p:spPr bwMode="black">
          <a:xfrm rot="5400000">
            <a:off x="1854200" y="54197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1" name="Rectangle 48"/>
          <p:cNvSpPr>
            <a:spLocks noChangeArrowheads="1"/>
          </p:cNvSpPr>
          <p:nvPr userDrawn="1"/>
        </p:nvSpPr>
        <p:spPr bwMode="auto">
          <a:xfrm>
            <a:off x="431800" y="2339975"/>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30000"/>
              </a:spcBef>
              <a:spcAft>
                <a:spcPct val="30000"/>
              </a:spcAft>
              <a:buFont typeface="Wingdings" pitchFamily="2" charset="2"/>
              <a:buNone/>
              <a:defRPr/>
            </a:pPr>
            <a:endParaRPr lang="en-US" sz="1400" b="1">
              <a:solidFill>
                <a:srgbClr val="005EA7"/>
              </a:solidFill>
              <a:cs typeface="Arial" pitchFamily="34" charset="0"/>
              <a:sym typeface="Symbol" pitchFamily="18" charset="2"/>
            </a:endParaRPr>
          </a:p>
        </p:txBody>
      </p:sp>
      <p:sp>
        <p:nvSpPr>
          <p:cNvPr id="12" name="Rectangle 49"/>
          <p:cNvSpPr>
            <a:spLocks noChangeArrowheads="1"/>
          </p:cNvSpPr>
          <p:nvPr userDrawn="1"/>
        </p:nvSpPr>
        <p:spPr bwMode="auto">
          <a:xfrm>
            <a:off x="431800" y="4187825"/>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3" name="Rectangle 50"/>
          <p:cNvSpPr>
            <a:spLocks noChangeArrowheads="1"/>
          </p:cNvSpPr>
          <p:nvPr userDrawn="1"/>
        </p:nvSpPr>
        <p:spPr bwMode="auto">
          <a:xfrm>
            <a:off x="431800" y="3263900"/>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4" name="Rectangle 51"/>
          <p:cNvSpPr>
            <a:spLocks noChangeArrowheads="1"/>
          </p:cNvSpPr>
          <p:nvPr userDrawn="1"/>
        </p:nvSpPr>
        <p:spPr bwMode="auto">
          <a:xfrm>
            <a:off x="431800" y="5111750"/>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sym typeface="Symbol" pitchFamily="18" charset="2"/>
            </a:endParaRPr>
          </a:p>
        </p:txBody>
      </p:sp>
      <p:pic>
        <p:nvPicPr>
          <p:cNvPr id="15" name="Picture 1"/>
          <p:cNvPicPr>
            <a:picLocks noChangeAspect="1" noChangeArrowheads="1"/>
          </p:cNvPicPr>
          <p:nvPr userDrawn="1"/>
        </p:nvPicPr>
        <p:blipFill>
          <a:blip r:embed="rId2" cstate="print"/>
          <a:srcRect/>
          <a:stretch>
            <a:fillRect/>
          </a:stretch>
        </p:blipFill>
        <p:spPr bwMode="auto">
          <a:xfrm>
            <a:off x="554038" y="1344613"/>
            <a:ext cx="3159125" cy="730250"/>
          </a:xfrm>
          <a:prstGeom prst="rect">
            <a:avLst/>
          </a:prstGeom>
          <a:noFill/>
          <a:ln w="9525">
            <a:noFill/>
            <a:miter lim="800000"/>
            <a:headEnd/>
            <a:tailEnd/>
          </a:ln>
        </p:spPr>
      </p:pic>
      <p:sp>
        <p:nvSpPr>
          <p:cNvPr id="16" name="ZoneTexte 17"/>
          <p:cNvSpPr txBox="1">
            <a:spLocks noChangeArrowheads="1"/>
          </p:cNvSpPr>
          <p:nvPr userDrawn="1"/>
        </p:nvSpPr>
        <p:spPr bwMode="auto">
          <a:xfrm>
            <a:off x="4037013" y="1352550"/>
            <a:ext cx="4321175" cy="71437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ts val="500"/>
              </a:spcBef>
              <a:spcAft>
                <a:spcPct val="0"/>
              </a:spcAft>
              <a:defRPr/>
            </a:pPr>
            <a:r>
              <a:rPr lang="en-US" sz="1200" b="1" smtClean="0">
                <a:solidFill>
                  <a:srgbClr val="005EA7"/>
                </a:solidFill>
                <a:sym typeface="Symbol" pitchFamily="18" charset="2"/>
              </a:rPr>
              <a:t>Founded in 1993, ALCIMED is a consulting firm specialized in materials, chemistry and life sciences</a:t>
            </a:r>
          </a:p>
        </p:txBody>
      </p:sp>
      <p:sp>
        <p:nvSpPr>
          <p:cNvPr id="17" name="ZoneTexte 18"/>
          <p:cNvSpPr txBox="1">
            <a:spLocks noChangeArrowheads="1"/>
          </p:cNvSpPr>
          <p:nvPr userDrawn="1"/>
        </p:nvSpPr>
        <p:spPr bwMode="auto">
          <a:xfrm>
            <a:off x="2779713" y="2393950"/>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Industrial leaders in life-sciences, health, food, chemistry, materials, energy and biotechnology sectors / National Institutions / European Organizations</a:t>
            </a:r>
          </a:p>
        </p:txBody>
      </p:sp>
      <p:sp>
        <p:nvSpPr>
          <p:cNvPr id="18" name="ZoneTexte 19"/>
          <p:cNvSpPr txBox="1">
            <a:spLocks noChangeArrowheads="1"/>
          </p:cNvSpPr>
          <p:nvPr userDrawn="1"/>
        </p:nvSpPr>
        <p:spPr bwMode="auto">
          <a:xfrm>
            <a:off x="2779713" y="3317875"/>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R&amp;D, marketing and strategy at the interface between science and business</a:t>
            </a:r>
          </a:p>
        </p:txBody>
      </p:sp>
      <p:sp>
        <p:nvSpPr>
          <p:cNvPr id="19" name="ZoneTexte 21"/>
          <p:cNvSpPr txBox="1">
            <a:spLocks noChangeArrowheads="1"/>
          </p:cNvSpPr>
          <p:nvPr userDrawn="1"/>
        </p:nvSpPr>
        <p:spPr bwMode="auto">
          <a:xfrm>
            <a:off x="2779713" y="4241800"/>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sym typeface="Symbol" pitchFamily="18" charset="2"/>
              </a:rPr>
              <a:t>With over 160 qualified biologists and chemists, most of whom have further training in marketing or business, the ALCIMED team has a wide-ranging general expertise and high standards of education and training</a:t>
            </a:r>
          </a:p>
        </p:txBody>
      </p:sp>
      <p:sp>
        <p:nvSpPr>
          <p:cNvPr id="20" name="ZoneTexte 22"/>
          <p:cNvSpPr txBox="1">
            <a:spLocks noChangeArrowheads="1"/>
          </p:cNvSpPr>
          <p:nvPr userDrawn="1"/>
        </p:nvSpPr>
        <p:spPr bwMode="auto">
          <a:xfrm>
            <a:off x="2779713" y="5165725"/>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Paris, Lyon, Toulouse, Madrid, Cologne, Lausanne</a:t>
            </a:r>
            <a:endParaRPr lang="en-US" sz="1200" b="1" smtClean="0">
              <a:solidFill>
                <a:srgbClr val="005EA7"/>
              </a:solidFill>
              <a:sym typeface="Symbol" pitchFamily="18" charset="2"/>
            </a:endParaRPr>
          </a:p>
        </p:txBody>
      </p:sp>
      <p:sp>
        <p:nvSpPr>
          <p:cNvPr id="21" name="ZoneTexte 24"/>
          <p:cNvSpPr txBox="1">
            <a:spLocks noChangeArrowheads="1"/>
          </p:cNvSpPr>
          <p:nvPr userDrawn="1"/>
        </p:nvSpPr>
        <p:spPr bwMode="auto">
          <a:xfrm>
            <a:off x="500063" y="2393950"/>
            <a:ext cx="13589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30000"/>
              </a:spcBef>
              <a:spcAft>
                <a:spcPct val="30000"/>
              </a:spcAft>
              <a:buFont typeface="Wingdings" pitchFamily="2" charset="2"/>
              <a:buNone/>
              <a:defRPr/>
            </a:pPr>
            <a:r>
              <a:rPr lang="en-US" sz="1400" b="1" smtClean="0">
                <a:solidFill>
                  <a:srgbClr val="005EA7"/>
                </a:solidFill>
                <a:cs typeface="Arial" pitchFamily="34" charset="0"/>
                <a:sym typeface="Symbol" pitchFamily="18" charset="2"/>
              </a:rPr>
              <a:t>Our clients</a:t>
            </a:r>
          </a:p>
        </p:txBody>
      </p:sp>
      <p:sp>
        <p:nvSpPr>
          <p:cNvPr id="22" name="ZoneTexte 25"/>
          <p:cNvSpPr txBox="1">
            <a:spLocks noChangeArrowheads="1"/>
          </p:cNvSpPr>
          <p:nvPr userDrawn="1"/>
        </p:nvSpPr>
        <p:spPr bwMode="auto">
          <a:xfrm>
            <a:off x="500063" y="3317875"/>
            <a:ext cx="1358900" cy="719138"/>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expertise</a:t>
            </a:r>
          </a:p>
        </p:txBody>
      </p:sp>
      <p:sp>
        <p:nvSpPr>
          <p:cNvPr id="23" name="ZoneTexte 26"/>
          <p:cNvSpPr txBox="1">
            <a:spLocks noChangeArrowheads="1"/>
          </p:cNvSpPr>
          <p:nvPr userDrawn="1"/>
        </p:nvSpPr>
        <p:spPr bwMode="auto">
          <a:xfrm>
            <a:off x="500063" y="4241800"/>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team</a:t>
            </a:r>
          </a:p>
        </p:txBody>
      </p:sp>
      <p:sp>
        <p:nvSpPr>
          <p:cNvPr id="24" name="ZoneTexte 27"/>
          <p:cNvSpPr txBox="1">
            <a:spLocks noChangeArrowheads="1"/>
          </p:cNvSpPr>
          <p:nvPr userDrawn="1"/>
        </p:nvSpPr>
        <p:spPr bwMode="auto">
          <a:xfrm>
            <a:off x="500063" y="5165725"/>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offices</a:t>
            </a:r>
            <a:br>
              <a:rPr lang="en-US" sz="1400" b="1" smtClean="0">
                <a:solidFill>
                  <a:srgbClr val="005EA7"/>
                </a:solidFill>
                <a:cs typeface="Arial" pitchFamily="34" charset="0"/>
                <a:sym typeface="Symbol" pitchFamily="18" charset="2"/>
              </a:rPr>
            </a:br>
            <a:r>
              <a:rPr lang="en-US" sz="1400" b="1" smtClean="0">
                <a:solidFill>
                  <a:srgbClr val="005EA7"/>
                </a:solidFill>
                <a:cs typeface="Arial" pitchFamily="34" charset="0"/>
                <a:sym typeface="Symbol" pitchFamily="18" charset="2"/>
              </a:rPr>
              <a:t>in Europe</a:t>
            </a:r>
          </a:p>
        </p:txBody>
      </p:sp>
      <p:sp>
        <p:nvSpPr>
          <p:cNvPr id="25"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Who is ALCIMED?</a:t>
            </a:r>
            <a:endParaRPr lang="en-US" sz="1400" i="1" smtClean="0">
              <a:solidFill>
                <a:srgbClr val="FFFFFF"/>
              </a:solidFill>
            </a:endParaRPr>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5_Diapositive table des annexes (1)">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87425" y="1125538"/>
            <a:ext cx="7167563" cy="4967287"/>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58888" y="1341438"/>
            <a:ext cx="0" cy="4608512"/>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34803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8" name="Triangle isocèle 32"/>
          <p:cNvSpPr>
            <a:spLocks noChangeArrowheads="1"/>
          </p:cNvSpPr>
          <p:nvPr userDrawn="1"/>
        </p:nvSpPr>
        <p:spPr bwMode="black">
          <a:xfrm rot="10800000">
            <a:off x="2843213"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9" name="Triangle isocèle 35"/>
          <p:cNvSpPr>
            <a:spLocks noChangeArrowheads="1"/>
          </p:cNvSpPr>
          <p:nvPr userDrawn="1"/>
        </p:nvSpPr>
        <p:spPr bwMode="black">
          <a:xfrm rot="10800000">
            <a:off x="2843213"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10"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prstClr val="white"/>
              </a:solidFill>
            </a:endParaRPr>
          </a:p>
        </p:txBody>
      </p:sp>
      <p:sp>
        <p:nvSpPr>
          <p:cNvPr id="30" name="Espace réservé du texte 29"/>
          <p:cNvSpPr>
            <a:spLocks noGrp="1"/>
          </p:cNvSpPr>
          <p:nvPr>
            <p:ph type="body" sz="quarter" idx="10"/>
          </p:nvPr>
        </p:nvSpPr>
        <p:spPr>
          <a:xfrm>
            <a:off x="1133808" y="2567248"/>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2"/>
          </p:nvPr>
        </p:nvSpPr>
        <p:spPr>
          <a:xfrm>
            <a:off x="1133808" y="1268760"/>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2" name="Espace réservé du texte 29"/>
          <p:cNvSpPr>
            <a:spLocks noGrp="1"/>
          </p:cNvSpPr>
          <p:nvPr>
            <p:ph type="body" sz="quarter" idx="13"/>
          </p:nvPr>
        </p:nvSpPr>
        <p:spPr>
          <a:xfrm>
            <a:off x="1133808" y="5229264"/>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5_Diapositive table des annexes (2)">
    <p:spTree>
      <p:nvGrpSpPr>
        <p:cNvPr id="1" name=""/>
        <p:cNvGrpSpPr/>
        <p:nvPr/>
      </p:nvGrpSpPr>
      <p:grpSpPr>
        <a:xfrm>
          <a:off x="0" y="0"/>
          <a:ext cx="0" cy="0"/>
          <a:chOff x="0" y="0"/>
          <a:chExt cx="0" cy="0"/>
        </a:xfrm>
      </p:grpSpPr>
      <p:sp>
        <p:nvSpPr>
          <p:cNvPr id="2" name="Rectangle 5"/>
          <p:cNvSpPr>
            <a:spLocks noChangeArrowheads="1"/>
          </p:cNvSpPr>
          <p:nvPr userDrawn="1"/>
        </p:nvSpPr>
        <p:spPr bwMode="auto">
          <a:xfrm>
            <a:off x="987425" y="1189038"/>
            <a:ext cx="7167563" cy="47625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5_Diapositive liste de contacts">
    <p:spTree>
      <p:nvGrpSpPr>
        <p:cNvPr id="1" name=""/>
        <p:cNvGrpSpPr/>
        <p:nvPr/>
      </p:nvGrpSpPr>
      <p:grpSpPr>
        <a:xfrm>
          <a:off x="0" y="0"/>
          <a:ext cx="0" cy="0"/>
          <a:chOff x="0" y="0"/>
          <a:chExt cx="0" cy="0"/>
        </a:xfrm>
      </p:grpSpPr>
      <p:sp>
        <p:nvSpPr>
          <p:cNvPr id="27" name="Rectangle 63"/>
          <p:cNvSpPr>
            <a:spLocks noChangeArrowheads="1"/>
          </p:cNvSpPr>
          <p:nvPr userDrawn="1"/>
        </p:nvSpPr>
        <p:spPr bwMode="auto">
          <a:xfrm>
            <a:off x="423863" y="1260475"/>
            <a:ext cx="1728787"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Affiliation</a:t>
            </a:r>
          </a:p>
        </p:txBody>
      </p:sp>
      <p:sp>
        <p:nvSpPr>
          <p:cNvPr id="28" name="Rectangle 105"/>
          <p:cNvSpPr>
            <a:spLocks noChangeArrowheads="1"/>
          </p:cNvSpPr>
          <p:nvPr userDrawn="1"/>
        </p:nvSpPr>
        <p:spPr bwMode="auto">
          <a:xfrm>
            <a:off x="2268538" y="1260475"/>
            <a:ext cx="1727200"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Name</a:t>
            </a:r>
          </a:p>
        </p:txBody>
      </p:sp>
      <p:sp>
        <p:nvSpPr>
          <p:cNvPr id="29" name="Rectangle 106"/>
          <p:cNvSpPr>
            <a:spLocks noChangeArrowheads="1"/>
          </p:cNvSpPr>
          <p:nvPr userDrawn="1"/>
        </p:nvSpPr>
        <p:spPr bwMode="auto">
          <a:xfrm>
            <a:off x="4103688" y="1260475"/>
            <a:ext cx="4608512"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Position</a:t>
            </a:r>
          </a:p>
        </p:txBody>
      </p:sp>
      <p:sp>
        <p:nvSpPr>
          <p:cNvPr id="30" name="ZoneTexte 32"/>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contact list</a:t>
            </a:r>
          </a:p>
        </p:txBody>
      </p:sp>
      <p:sp>
        <p:nvSpPr>
          <p:cNvPr id="86" name="Espace réservé du texte 32"/>
          <p:cNvSpPr>
            <a:spLocks noGrp="1"/>
          </p:cNvSpPr>
          <p:nvPr>
            <p:ph type="body" sz="quarter" idx="10"/>
          </p:nvPr>
        </p:nvSpPr>
        <p:spPr>
          <a:xfrm>
            <a:off x="424633"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0" name="Espace réservé du texte 32"/>
          <p:cNvSpPr>
            <a:spLocks noGrp="1"/>
          </p:cNvSpPr>
          <p:nvPr>
            <p:ph type="body" sz="quarter" idx="26"/>
          </p:nvPr>
        </p:nvSpPr>
        <p:spPr>
          <a:xfrm>
            <a:off x="2268000"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1" name="Espace réservé du texte 32"/>
          <p:cNvSpPr>
            <a:spLocks noGrp="1"/>
          </p:cNvSpPr>
          <p:nvPr>
            <p:ph type="body" sz="quarter" idx="27"/>
          </p:nvPr>
        </p:nvSpPr>
        <p:spPr>
          <a:xfrm>
            <a:off x="4104000" y="1791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baseline="0">
                <a:solidFill>
                  <a:schemeClr val="bg1"/>
                </a:solidFill>
              </a:defRPr>
            </a:lvl1pPr>
          </a:lstStyle>
          <a:p>
            <a:pPr lvl="0"/>
            <a:r>
              <a:rPr lang="de-DE" noProof="0" smtClean="0"/>
              <a:t>Textmasterformate durch Klicken bearbeiten</a:t>
            </a:r>
          </a:p>
        </p:txBody>
      </p:sp>
      <p:sp>
        <p:nvSpPr>
          <p:cNvPr id="31" name="Espace réservé du texte 32"/>
          <p:cNvSpPr>
            <a:spLocks noGrp="1"/>
          </p:cNvSpPr>
          <p:nvPr>
            <p:ph type="body" sz="quarter" idx="49"/>
          </p:nvPr>
        </p:nvSpPr>
        <p:spPr>
          <a:xfrm>
            <a:off x="424633"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2" name="Espace réservé du texte 32"/>
          <p:cNvSpPr>
            <a:spLocks noGrp="1"/>
          </p:cNvSpPr>
          <p:nvPr>
            <p:ph type="body" sz="quarter" idx="50"/>
          </p:nvPr>
        </p:nvSpPr>
        <p:spPr>
          <a:xfrm>
            <a:off x="2268000"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5" name="Espace réservé du texte 32"/>
          <p:cNvSpPr>
            <a:spLocks noGrp="1"/>
          </p:cNvSpPr>
          <p:nvPr>
            <p:ph type="body" sz="quarter" idx="51"/>
          </p:nvPr>
        </p:nvSpPr>
        <p:spPr>
          <a:xfrm>
            <a:off x="4104000" y="5508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2"/>
          <p:cNvSpPr>
            <a:spLocks noGrp="1"/>
          </p:cNvSpPr>
          <p:nvPr>
            <p:ph type="body" sz="quarter" idx="52"/>
          </p:nvPr>
        </p:nvSpPr>
        <p:spPr>
          <a:xfrm>
            <a:off x="424633"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2"/>
          <p:cNvSpPr>
            <a:spLocks noGrp="1"/>
          </p:cNvSpPr>
          <p:nvPr>
            <p:ph type="body" sz="quarter" idx="53"/>
          </p:nvPr>
        </p:nvSpPr>
        <p:spPr>
          <a:xfrm>
            <a:off x="2268000"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8" name="Espace réservé du texte 32"/>
          <p:cNvSpPr>
            <a:spLocks noGrp="1"/>
          </p:cNvSpPr>
          <p:nvPr>
            <p:ph type="body" sz="quarter" idx="54"/>
          </p:nvPr>
        </p:nvSpPr>
        <p:spPr>
          <a:xfrm>
            <a:off x="4104000" y="2322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9" name="Espace réservé du texte 32"/>
          <p:cNvSpPr>
            <a:spLocks noGrp="1"/>
          </p:cNvSpPr>
          <p:nvPr>
            <p:ph type="body" sz="quarter" idx="55"/>
          </p:nvPr>
        </p:nvSpPr>
        <p:spPr>
          <a:xfrm>
            <a:off x="424633"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0" name="Espace réservé du texte 32"/>
          <p:cNvSpPr>
            <a:spLocks noGrp="1"/>
          </p:cNvSpPr>
          <p:nvPr>
            <p:ph type="body" sz="quarter" idx="56"/>
          </p:nvPr>
        </p:nvSpPr>
        <p:spPr>
          <a:xfrm>
            <a:off x="2268000"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1" name="Espace réservé du texte 32"/>
          <p:cNvSpPr>
            <a:spLocks noGrp="1"/>
          </p:cNvSpPr>
          <p:nvPr>
            <p:ph type="body" sz="quarter" idx="57"/>
          </p:nvPr>
        </p:nvSpPr>
        <p:spPr>
          <a:xfrm>
            <a:off x="4104000" y="2853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2" name="Espace réservé du texte 32"/>
          <p:cNvSpPr>
            <a:spLocks noGrp="1"/>
          </p:cNvSpPr>
          <p:nvPr>
            <p:ph type="body" sz="quarter" idx="58"/>
          </p:nvPr>
        </p:nvSpPr>
        <p:spPr>
          <a:xfrm>
            <a:off x="424633"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2"/>
          <p:cNvSpPr>
            <a:spLocks noGrp="1"/>
          </p:cNvSpPr>
          <p:nvPr>
            <p:ph type="body" sz="quarter" idx="59"/>
          </p:nvPr>
        </p:nvSpPr>
        <p:spPr>
          <a:xfrm>
            <a:off x="2268000"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4" name="Espace réservé du texte 32"/>
          <p:cNvSpPr>
            <a:spLocks noGrp="1"/>
          </p:cNvSpPr>
          <p:nvPr>
            <p:ph type="body" sz="quarter" idx="60"/>
          </p:nvPr>
        </p:nvSpPr>
        <p:spPr>
          <a:xfrm>
            <a:off x="4104000" y="3384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5" name="Espace réservé du texte 32"/>
          <p:cNvSpPr>
            <a:spLocks noGrp="1"/>
          </p:cNvSpPr>
          <p:nvPr>
            <p:ph type="body" sz="quarter" idx="61"/>
          </p:nvPr>
        </p:nvSpPr>
        <p:spPr>
          <a:xfrm>
            <a:off x="424633"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6" name="Espace réservé du texte 32"/>
          <p:cNvSpPr>
            <a:spLocks noGrp="1"/>
          </p:cNvSpPr>
          <p:nvPr>
            <p:ph type="body" sz="quarter" idx="62"/>
          </p:nvPr>
        </p:nvSpPr>
        <p:spPr>
          <a:xfrm>
            <a:off x="2268000"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7" name="Espace réservé du texte 32"/>
          <p:cNvSpPr>
            <a:spLocks noGrp="1"/>
          </p:cNvSpPr>
          <p:nvPr>
            <p:ph type="body" sz="quarter" idx="63"/>
          </p:nvPr>
        </p:nvSpPr>
        <p:spPr>
          <a:xfrm>
            <a:off x="4104000" y="3915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2"/>
          <p:cNvSpPr>
            <a:spLocks noGrp="1"/>
          </p:cNvSpPr>
          <p:nvPr>
            <p:ph type="body" sz="quarter" idx="64"/>
          </p:nvPr>
        </p:nvSpPr>
        <p:spPr>
          <a:xfrm>
            <a:off x="424633"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9" name="Espace réservé du texte 32"/>
          <p:cNvSpPr>
            <a:spLocks noGrp="1"/>
          </p:cNvSpPr>
          <p:nvPr>
            <p:ph type="body" sz="quarter" idx="65"/>
          </p:nvPr>
        </p:nvSpPr>
        <p:spPr>
          <a:xfrm>
            <a:off x="2268000"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0" name="Espace réservé du texte 32"/>
          <p:cNvSpPr>
            <a:spLocks noGrp="1"/>
          </p:cNvSpPr>
          <p:nvPr>
            <p:ph type="body" sz="quarter" idx="66"/>
          </p:nvPr>
        </p:nvSpPr>
        <p:spPr>
          <a:xfrm>
            <a:off x="4104000" y="4446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1" name="Espace réservé du texte 32"/>
          <p:cNvSpPr>
            <a:spLocks noGrp="1"/>
          </p:cNvSpPr>
          <p:nvPr>
            <p:ph type="body" sz="quarter" idx="67"/>
          </p:nvPr>
        </p:nvSpPr>
        <p:spPr>
          <a:xfrm>
            <a:off x="424633"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2" name="Espace réservé du texte 32"/>
          <p:cNvSpPr>
            <a:spLocks noGrp="1"/>
          </p:cNvSpPr>
          <p:nvPr>
            <p:ph type="body" sz="quarter" idx="68"/>
          </p:nvPr>
        </p:nvSpPr>
        <p:spPr>
          <a:xfrm>
            <a:off x="2268000"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3" name="Espace réservé du texte 32"/>
          <p:cNvSpPr>
            <a:spLocks noGrp="1"/>
          </p:cNvSpPr>
          <p:nvPr>
            <p:ph type="body" sz="quarter" idx="69"/>
          </p:nvPr>
        </p:nvSpPr>
        <p:spPr>
          <a:xfrm>
            <a:off x="4104000" y="4977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preserve="1" userDrawn="1">
  <p:cSld name="5_Diapositive vierge">
    <p:spTree>
      <p:nvGrpSpPr>
        <p:cNvPr id="1" name=""/>
        <p:cNvGrpSpPr/>
        <p:nvPr/>
      </p:nvGrpSpPr>
      <p:grpSpPr>
        <a:xfrm>
          <a:off x="0" y="0"/>
          <a:ext cx="0" cy="0"/>
          <a:chOff x="0" y="0"/>
          <a:chExt cx="0" cy="0"/>
        </a:xfrm>
      </p:grpSpPr>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preserve="1" userDrawn="1">
  <p:cSld name="6_Diapositive de titre">
    <p:spTree>
      <p:nvGrpSpPr>
        <p:cNvPr id="1" name=""/>
        <p:cNvGrpSpPr/>
        <p:nvPr/>
      </p:nvGrpSpPr>
      <p:grpSpPr>
        <a:xfrm>
          <a:off x="0" y="0"/>
          <a:ext cx="0" cy="0"/>
          <a:chOff x="0" y="0"/>
          <a:chExt cx="0" cy="0"/>
        </a:xfrm>
      </p:grpSpPr>
      <p:sp>
        <p:nvSpPr>
          <p:cNvPr id="6" name="Rectangle 7"/>
          <p:cNvSpPr>
            <a:spLocks noChangeArrowheads="1"/>
          </p:cNvSpPr>
          <p:nvPr userDrawn="1"/>
        </p:nvSpPr>
        <p:spPr bwMode="gray">
          <a:xfrm>
            <a:off x="0" y="5715000"/>
            <a:ext cx="9144000" cy="1143000"/>
          </a:xfrm>
          <a:prstGeom prst="rect">
            <a:avLst/>
          </a:prstGeom>
          <a:solidFill>
            <a:srgbClr val="195FA7"/>
          </a:soli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000000"/>
              </a:solidFill>
            </a:endParaRPr>
          </a:p>
        </p:txBody>
      </p:sp>
      <p:pic>
        <p:nvPicPr>
          <p:cNvPr id="7" name="Image 7" descr="AlcimedFondBleu.jpg"/>
          <p:cNvPicPr>
            <a:picLocks noChangeAspect="1"/>
          </p:cNvPicPr>
          <p:nvPr userDrawn="1"/>
        </p:nvPicPr>
        <p:blipFill>
          <a:blip r:embed="rId2" cstate="print"/>
          <a:srcRect/>
          <a:stretch>
            <a:fillRect/>
          </a:stretch>
        </p:blipFill>
        <p:spPr bwMode="auto">
          <a:xfrm>
            <a:off x="5510213" y="5857875"/>
            <a:ext cx="3633787" cy="727075"/>
          </a:xfrm>
          <a:prstGeom prst="rect">
            <a:avLst/>
          </a:prstGeom>
          <a:noFill/>
          <a:ln w="9525">
            <a:noFill/>
            <a:miter lim="800000"/>
            <a:headEnd/>
            <a:tailEnd/>
          </a:ln>
        </p:spPr>
      </p:pic>
      <p:sp>
        <p:nvSpPr>
          <p:cNvPr id="16" name="Espace réservé pour une image  15"/>
          <p:cNvSpPr>
            <a:spLocks noGrp="1"/>
          </p:cNvSpPr>
          <p:nvPr>
            <p:ph type="pic" sz="quarter" idx="11"/>
          </p:nvPr>
        </p:nvSpPr>
        <p:spPr>
          <a:xfrm>
            <a:off x="6593766" y="2500313"/>
            <a:ext cx="2286000" cy="2571750"/>
          </a:xfrm>
          <a:prstGeom prst="rect">
            <a:avLst/>
          </a:prstGeom>
          <a:noFill/>
          <a:ln>
            <a:noFill/>
          </a:ln>
        </p:spPr>
        <p:txBody>
          <a:bodyPr anchor="ctr"/>
          <a:lstStyle>
            <a:lvl1pPr marL="0" indent="0" algn="ctr">
              <a:lnSpc>
                <a:spcPct val="100000"/>
              </a:lnSpc>
              <a:defRPr/>
            </a:lvl1pPr>
          </a:lstStyle>
          <a:p>
            <a:pPr lvl="0"/>
            <a:r>
              <a:rPr lang="de-DE" noProof="0" smtClean="0"/>
              <a:t>Bild durch Klicken auf Symbol hinzufügen</a:t>
            </a:r>
            <a:endParaRPr lang="en-US" noProof="0"/>
          </a:p>
        </p:txBody>
      </p:sp>
      <p:sp>
        <p:nvSpPr>
          <p:cNvPr id="11" name="Espace réservé du texte 10"/>
          <p:cNvSpPr>
            <a:spLocks noGrp="1"/>
          </p:cNvSpPr>
          <p:nvPr>
            <p:ph type="body" sz="quarter" idx="10"/>
          </p:nvPr>
        </p:nvSpPr>
        <p:spPr>
          <a:xfrm>
            <a:off x="3009901" y="393700"/>
            <a:ext cx="5786437" cy="428625"/>
          </a:xfrm>
          <a:prstGeom prst="rect">
            <a:avLst/>
          </a:prstGeom>
        </p:spPr>
        <p:txBody>
          <a:bodyPr anchor="ctr"/>
          <a:lstStyle>
            <a:lvl1pPr marL="0" indent="0" algn="r">
              <a:lnSpc>
                <a:spcPct val="100000"/>
              </a:lnSpc>
              <a:defRPr baseline="0"/>
            </a:lvl1pPr>
          </a:lstStyle>
          <a:p>
            <a:pPr lvl="0"/>
            <a:r>
              <a:rPr lang="de-DE" noProof="0" smtClean="0"/>
              <a:t>Textmasterformate durch Klicken bearbeiten</a:t>
            </a:r>
          </a:p>
        </p:txBody>
      </p:sp>
      <p:sp>
        <p:nvSpPr>
          <p:cNvPr id="3074" name="Rectangle 2"/>
          <p:cNvSpPr>
            <a:spLocks noGrp="1" noChangeArrowheads="1"/>
          </p:cNvSpPr>
          <p:nvPr>
            <p:ph type="ctrTitle"/>
          </p:nvPr>
        </p:nvSpPr>
        <p:spPr>
          <a:xfrm>
            <a:off x="892175" y="4300199"/>
            <a:ext cx="5584825" cy="450850"/>
          </a:xfrm>
          <a:prstGeom prst="rect">
            <a:avLst/>
          </a:prstGeom>
        </p:spPr>
        <p:txBody>
          <a:bodyPr vert="horz" wrap="square" anchor="ctr" anchorCtr="0"/>
          <a:lstStyle>
            <a:lvl1pPr algn="r">
              <a:defRPr sz="1800" b="0">
                <a:solidFill>
                  <a:srgbClr val="005EA7"/>
                </a:solidFill>
              </a:defRPr>
            </a:lvl1pPr>
          </a:lstStyle>
          <a:p>
            <a:r>
              <a:rPr lang="de-DE" noProof="0" smtClean="0"/>
              <a:t>Titelmasterformat durch Klicken bearbeiten</a:t>
            </a:r>
            <a:endParaRPr lang="en-US" noProof="0"/>
          </a:p>
        </p:txBody>
      </p:sp>
      <p:sp>
        <p:nvSpPr>
          <p:cNvPr id="3082" name="Rectangle 10"/>
          <p:cNvSpPr>
            <a:spLocks noGrp="1" noChangeArrowheads="1"/>
          </p:cNvSpPr>
          <p:nvPr>
            <p:ph type="subTitle" sz="quarter" idx="1"/>
          </p:nvPr>
        </p:nvSpPr>
        <p:spPr>
          <a:xfrm>
            <a:off x="892175" y="2868754"/>
            <a:ext cx="5584825" cy="1260000"/>
          </a:xfrm>
          <a:prstGeom prst="rect">
            <a:avLst/>
          </a:prstGeom>
        </p:spPr>
        <p:txBody>
          <a:bodyPr vert="horz" wrap="square" anchor="ctr" anchorCtr="0"/>
          <a:lstStyle>
            <a:lvl1pPr marL="0" indent="0" algn="r">
              <a:lnSpc>
                <a:spcPct val="100000"/>
              </a:lnSpc>
              <a:defRPr sz="2400"/>
            </a:lvl1pPr>
          </a:lstStyle>
          <a:p>
            <a:r>
              <a:rPr lang="de-DE" noProof="0" smtClean="0"/>
              <a:t>Formatvorlage des Untertitelmasters durch Klicken bearbeiten</a:t>
            </a:r>
            <a:endParaRPr lang="en-US" noProof="0" dirty="0"/>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6_Diapositive confidentialité">
    <p:spTree>
      <p:nvGrpSpPr>
        <p:cNvPr id="1" name=""/>
        <p:cNvGrpSpPr/>
        <p:nvPr/>
      </p:nvGrpSpPr>
      <p:grpSpPr>
        <a:xfrm>
          <a:off x="0" y="0"/>
          <a:ext cx="0" cy="0"/>
          <a:chOff x="0" y="0"/>
          <a:chExt cx="0" cy="0"/>
        </a:xfrm>
      </p:grpSpPr>
      <p:sp>
        <p:nvSpPr>
          <p:cNvPr id="2" name="Rectangle 9"/>
          <p:cNvSpPr>
            <a:spLocks noChangeArrowheads="1"/>
          </p:cNvSpPr>
          <p:nvPr userDrawn="1"/>
        </p:nvSpPr>
        <p:spPr bwMode="auto">
          <a:xfrm>
            <a:off x="987425" y="2376488"/>
            <a:ext cx="7167563" cy="24003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grpSp>
        <p:nvGrpSpPr>
          <p:cNvPr id="3" name="Groupe 8"/>
          <p:cNvGrpSpPr>
            <a:grpSpLocks/>
          </p:cNvGrpSpPr>
          <p:nvPr userDrawn="1"/>
        </p:nvGrpSpPr>
        <p:grpSpPr bwMode="auto">
          <a:xfrm>
            <a:off x="1320800" y="3122613"/>
            <a:ext cx="971550" cy="909637"/>
            <a:chOff x="1320091" y="3122299"/>
            <a:chExt cx="971810" cy="909874"/>
          </a:xfrm>
        </p:grpSpPr>
        <p:sp>
          <p:nvSpPr>
            <p:cNvPr id="4" name="Freeform 20"/>
            <p:cNvSpPr>
              <a:spLocks/>
            </p:cNvSpPr>
            <p:nvPr/>
          </p:nvSpPr>
          <p:spPr bwMode="black">
            <a:xfrm>
              <a:off x="1320091" y="3122299"/>
              <a:ext cx="971810" cy="909874"/>
            </a:xfrm>
            <a:custGeom>
              <a:avLst/>
              <a:gdLst>
                <a:gd name="T0" fmla="*/ 452857 w 2970"/>
                <a:gd name="T1" fmla="*/ 26761 h 2278"/>
                <a:gd name="T2" fmla="*/ 455802 w 2970"/>
                <a:gd name="T3" fmla="*/ 21968 h 2278"/>
                <a:gd name="T4" fmla="*/ 458092 w 2970"/>
                <a:gd name="T5" fmla="*/ 18373 h 2278"/>
                <a:gd name="T6" fmla="*/ 461037 w 2970"/>
                <a:gd name="T7" fmla="*/ 15178 h 2278"/>
                <a:gd name="T8" fmla="*/ 464964 w 2970"/>
                <a:gd name="T9" fmla="*/ 10784 h 2278"/>
                <a:gd name="T10" fmla="*/ 470199 w 2970"/>
                <a:gd name="T11" fmla="*/ 6391 h 2278"/>
                <a:gd name="T12" fmla="*/ 475434 w 2970"/>
                <a:gd name="T13" fmla="*/ 3195 h 2278"/>
                <a:gd name="T14" fmla="*/ 480670 w 2970"/>
                <a:gd name="T15" fmla="*/ 1198 h 2278"/>
                <a:gd name="T16" fmla="*/ 485251 w 2970"/>
                <a:gd name="T17" fmla="*/ 0 h 2278"/>
                <a:gd name="T18" fmla="*/ 490159 w 2970"/>
                <a:gd name="T19" fmla="*/ 0 h 2278"/>
                <a:gd name="T20" fmla="*/ 495394 w 2970"/>
                <a:gd name="T21" fmla="*/ 399 h 2278"/>
                <a:gd name="T22" fmla="*/ 499648 w 2970"/>
                <a:gd name="T23" fmla="*/ 2397 h 2278"/>
                <a:gd name="T24" fmla="*/ 504556 w 2970"/>
                <a:gd name="T25" fmla="*/ 4793 h 2278"/>
                <a:gd name="T26" fmla="*/ 508482 w 2970"/>
                <a:gd name="T27" fmla="*/ 7988 h 2278"/>
                <a:gd name="T28" fmla="*/ 512736 w 2970"/>
                <a:gd name="T29" fmla="*/ 11583 h 2278"/>
                <a:gd name="T30" fmla="*/ 515681 w 2970"/>
                <a:gd name="T31" fmla="*/ 15577 h 2278"/>
                <a:gd name="T32" fmla="*/ 518626 w 2970"/>
                <a:gd name="T33" fmla="*/ 19971 h 2278"/>
                <a:gd name="T34" fmla="*/ 521244 w 2970"/>
                <a:gd name="T35" fmla="*/ 23965 h 2278"/>
                <a:gd name="T36" fmla="*/ 970501 w 2970"/>
                <a:gd name="T37" fmla="*/ 853955 h 2278"/>
                <a:gd name="T38" fmla="*/ 970828 w 2970"/>
                <a:gd name="T39" fmla="*/ 855553 h 2278"/>
                <a:gd name="T40" fmla="*/ 971483 w 2970"/>
                <a:gd name="T41" fmla="*/ 860746 h 2278"/>
                <a:gd name="T42" fmla="*/ 971483 w 2970"/>
                <a:gd name="T43" fmla="*/ 864740 h 2278"/>
                <a:gd name="T44" fmla="*/ 971810 w 2970"/>
                <a:gd name="T45" fmla="*/ 868734 h 2278"/>
                <a:gd name="T46" fmla="*/ 971483 w 2970"/>
                <a:gd name="T47" fmla="*/ 873128 h 2278"/>
                <a:gd name="T48" fmla="*/ 971156 w 2970"/>
                <a:gd name="T49" fmla="*/ 877921 h 2278"/>
                <a:gd name="T50" fmla="*/ 970174 w 2970"/>
                <a:gd name="T51" fmla="*/ 882714 h 2278"/>
                <a:gd name="T52" fmla="*/ 968538 w 2970"/>
                <a:gd name="T53" fmla="*/ 887507 h 2278"/>
                <a:gd name="T54" fmla="*/ 965920 w 2970"/>
                <a:gd name="T55" fmla="*/ 891900 h 2278"/>
                <a:gd name="T56" fmla="*/ 962648 w 2970"/>
                <a:gd name="T57" fmla="*/ 896294 h 2278"/>
                <a:gd name="T58" fmla="*/ 958394 w 2970"/>
                <a:gd name="T59" fmla="*/ 900288 h 2278"/>
                <a:gd name="T60" fmla="*/ 953814 w 2970"/>
                <a:gd name="T61" fmla="*/ 904282 h 2278"/>
                <a:gd name="T62" fmla="*/ 946942 w 2970"/>
                <a:gd name="T63" fmla="*/ 906679 h 2278"/>
                <a:gd name="T64" fmla="*/ 939744 w 2970"/>
                <a:gd name="T65" fmla="*/ 909874 h 2278"/>
                <a:gd name="T66" fmla="*/ 26831 w 2970"/>
                <a:gd name="T67" fmla="*/ 909075 h 2278"/>
                <a:gd name="T68" fmla="*/ 23232 w 2970"/>
                <a:gd name="T69" fmla="*/ 907477 h 2278"/>
                <a:gd name="T70" fmla="*/ 17669 w 2970"/>
                <a:gd name="T71" fmla="*/ 904682 h 2278"/>
                <a:gd name="T72" fmla="*/ 12107 w 2970"/>
                <a:gd name="T73" fmla="*/ 899889 h 2278"/>
                <a:gd name="T74" fmla="*/ 7853 w 2970"/>
                <a:gd name="T75" fmla="*/ 895495 h 2278"/>
                <a:gd name="T76" fmla="*/ 4908 w 2970"/>
                <a:gd name="T77" fmla="*/ 891101 h 2278"/>
                <a:gd name="T78" fmla="*/ 2618 w 2970"/>
                <a:gd name="T79" fmla="*/ 886708 h 2278"/>
                <a:gd name="T80" fmla="*/ 982 w 2970"/>
                <a:gd name="T81" fmla="*/ 881116 h 2278"/>
                <a:gd name="T82" fmla="*/ 0 w 2970"/>
                <a:gd name="T83" fmla="*/ 875524 h 2278"/>
                <a:gd name="T84" fmla="*/ 0 w 2970"/>
                <a:gd name="T85" fmla="*/ 868734 h 2278"/>
                <a:gd name="T86" fmla="*/ 982 w 2970"/>
                <a:gd name="T87" fmla="*/ 860746 h 2278"/>
                <a:gd name="T88" fmla="*/ 2290 w 2970"/>
                <a:gd name="T89" fmla="*/ 854754 h 2278"/>
                <a:gd name="T90" fmla="*/ 3927 w 2970"/>
                <a:gd name="T91" fmla="*/ 850760 h 2278"/>
                <a:gd name="T92" fmla="*/ 451548 w 2970"/>
                <a:gd name="T93" fmla="*/ 29158 h 22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970" h="2278">
                  <a:moveTo>
                    <a:pt x="1380" y="73"/>
                  </a:moveTo>
                  <a:lnTo>
                    <a:pt x="1384" y="67"/>
                  </a:lnTo>
                  <a:lnTo>
                    <a:pt x="1388" y="61"/>
                  </a:lnTo>
                  <a:lnTo>
                    <a:pt x="1393" y="55"/>
                  </a:lnTo>
                  <a:lnTo>
                    <a:pt x="1396" y="51"/>
                  </a:lnTo>
                  <a:lnTo>
                    <a:pt x="1400" y="46"/>
                  </a:lnTo>
                  <a:lnTo>
                    <a:pt x="1404" y="42"/>
                  </a:lnTo>
                  <a:lnTo>
                    <a:pt x="1409" y="38"/>
                  </a:lnTo>
                  <a:lnTo>
                    <a:pt x="1413" y="35"/>
                  </a:lnTo>
                  <a:lnTo>
                    <a:pt x="1421" y="27"/>
                  </a:lnTo>
                  <a:lnTo>
                    <a:pt x="1429" y="22"/>
                  </a:lnTo>
                  <a:lnTo>
                    <a:pt x="1437" y="16"/>
                  </a:lnTo>
                  <a:lnTo>
                    <a:pt x="1446" y="13"/>
                  </a:lnTo>
                  <a:lnTo>
                    <a:pt x="1453" y="8"/>
                  </a:lnTo>
                  <a:lnTo>
                    <a:pt x="1461" y="6"/>
                  </a:lnTo>
                  <a:lnTo>
                    <a:pt x="1469" y="3"/>
                  </a:lnTo>
                  <a:lnTo>
                    <a:pt x="1476" y="2"/>
                  </a:lnTo>
                  <a:lnTo>
                    <a:pt x="1483" y="0"/>
                  </a:lnTo>
                  <a:lnTo>
                    <a:pt x="1491" y="0"/>
                  </a:lnTo>
                  <a:lnTo>
                    <a:pt x="1498" y="0"/>
                  </a:lnTo>
                  <a:lnTo>
                    <a:pt x="1506" y="1"/>
                  </a:lnTo>
                  <a:lnTo>
                    <a:pt x="1514" y="1"/>
                  </a:lnTo>
                  <a:lnTo>
                    <a:pt x="1521" y="3"/>
                  </a:lnTo>
                  <a:lnTo>
                    <a:pt x="1527" y="6"/>
                  </a:lnTo>
                  <a:lnTo>
                    <a:pt x="1535" y="9"/>
                  </a:lnTo>
                  <a:lnTo>
                    <a:pt x="1542" y="12"/>
                  </a:lnTo>
                  <a:lnTo>
                    <a:pt x="1548" y="16"/>
                  </a:lnTo>
                  <a:lnTo>
                    <a:pt x="1554" y="20"/>
                  </a:lnTo>
                  <a:lnTo>
                    <a:pt x="1562" y="26"/>
                  </a:lnTo>
                  <a:lnTo>
                    <a:pt x="1567" y="29"/>
                  </a:lnTo>
                  <a:lnTo>
                    <a:pt x="1573" y="34"/>
                  </a:lnTo>
                  <a:lnTo>
                    <a:pt x="1576" y="39"/>
                  </a:lnTo>
                  <a:lnTo>
                    <a:pt x="1582" y="45"/>
                  </a:lnTo>
                  <a:lnTo>
                    <a:pt x="1585" y="50"/>
                  </a:lnTo>
                  <a:lnTo>
                    <a:pt x="1590" y="54"/>
                  </a:lnTo>
                  <a:lnTo>
                    <a:pt x="1593" y="60"/>
                  </a:lnTo>
                  <a:lnTo>
                    <a:pt x="1598" y="66"/>
                  </a:lnTo>
                  <a:lnTo>
                    <a:pt x="2966" y="2138"/>
                  </a:lnTo>
                  <a:lnTo>
                    <a:pt x="2967" y="2142"/>
                  </a:lnTo>
                  <a:lnTo>
                    <a:pt x="2967" y="2148"/>
                  </a:lnTo>
                  <a:lnTo>
                    <a:pt x="2969" y="2155"/>
                  </a:lnTo>
                  <a:lnTo>
                    <a:pt x="2969" y="2159"/>
                  </a:lnTo>
                  <a:lnTo>
                    <a:pt x="2969" y="2165"/>
                  </a:lnTo>
                  <a:lnTo>
                    <a:pt x="2969" y="2170"/>
                  </a:lnTo>
                  <a:lnTo>
                    <a:pt x="2970" y="2175"/>
                  </a:lnTo>
                  <a:lnTo>
                    <a:pt x="2969" y="2180"/>
                  </a:lnTo>
                  <a:lnTo>
                    <a:pt x="2969" y="2186"/>
                  </a:lnTo>
                  <a:lnTo>
                    <a:pt x="2968" y="2192"/>
                  </a:lnTo>
                  <a:lnTo>
                    <a:pt x="2968" y="2198"/>
                  </a:lnTo>
                  <a:lnTo>
                    <a:pt x="2966" y="2204"/>
                  </a:lnTo>
                  <a:lnTo>
                    <a:pt x="2965" y="2210"/>
                  </a:lnTo>
                  <a:lnTo>
                    <a:pt x="2962" y="2216"/>
                  </a:lnTo>
                  <a:lnTo>
                    <a:pt x="2960" y="2222"/>
                  </a:lnTo>
                  <a:lnTo>
                    <a:pt x="2956" y="2227"/>
                  </a:lnTo>
                  <a:lnTo>
                    <a:pt x="2952" y="2233"/>
                  </a:lnTo>
                  <a:lnTo>
                    <a:pt x="2946" y="2239"/>
                  </a:lnTo>
                  <a:lnTo>
                    <a:pt x="2942" y="2244"/>
                  </a:lnTo>
                  <a:lnTo>
                    <a:pt x="2936" y="2249"/>
                  </a:lnTo>
                  <a:lnTo>
                    <a:pt x="2929" y="2254"/>
                  </a:lnTo>
                  <a:lnTo>
                    <a:pt x="2921" y="2259"/>
                  </a:lnTo>
                  <a:lnTo>
                    <a:pt x="2915" y="2264"/>
                  </a:lnTo>
                  <a:lnTo>
                    <a:pt x="2904" y="2267"/>
                  </a:lnTo>
                  <a:lnTo>
                    <a:pt x="2894" y="2270"/>
                  </a:lnTo>
                  <a:lnTo>
                    <a:pt x="2884" y="2274"/>
                  </a:lnTo>
                  <a:lnTo>
                    <a:pt x="2872" y="2278"/>
                  </a:lnTo>
                  <a:lnTo>
                    <a:pt x="84" y="2277"/>
                  </a:lnTo>
                  <a:lnTo>
                    <a:pt x="82" y="2276"/>
                  </a:lnTo>
                  <a:lnTo>
                    <a:pt x="78" y="2275"/>
                  </a:lnTo>
                  <a:lnTo>
                    <a:pt x="71" y="2272"/>
                  </a:lnTo>
                  <a:lnTo>
                    <a:pt x="65" y="2269"/>
                  </a:lnTo>
                  <a:lnTo>
                    <a:pt x="54" y="2265"/>
                  </a:lnTo>
                  <a:lnTo>
                    <a:pt x="46" y="2260"/>
                  </a:lnTo>
                  <a:lnTo>
                    <a:pt x="37" y="2253"/>
                  </a:lnTo>
                  <a:lnTo>
                    <a:pt x="28" y="2246"/>
                  </a:lnTo>
                  <a:lnTo>
                    <a:pt x="24" y="2242"/>
                  </a:lnTo>
                  <a:lnTo>
                    <a:pt x="19" y="2237"/>
                  </a:lnTo>
                  <a:lnTo>
                    <a:pt x="15" y="2231"/>
                  </a:lnTo>
                  <a:lnTo>
                    <a:pt x="11" y="2226"/>
                  </a:lnTo>
                  <a:lnTo>
                    <a:pt x="8" y="2220"/>
                  </a:lnTo>
                  <a:lnTo>
                    <a:pt x="4" y="2213"/>
                  </a:lnTo>
                  <a:lnTo>
                    <a:pt x="3" y="2206"/>
                  </a:lnTo>
                  <a:lnTo>
                    <a:pt x="2" y="2200"/>
                  </a:lnTo>
                  <a:lnTo>
                    <a:pt x="0" y="2192"/>
                  </a:lnTo>
                  <a:lnTo>
                    <a:pt x="0" y="2184"/>
                  </a:lnTo>
                  <a:lnTo>
                    <a:pt x="0" y="2175"/>
                  </a:lnTo>
                  <a:lnTo>
                    <a:pt x="2" y="2167"/>
                  </a:lnTo>
                  <a:lnTo>
                    <a:pt x="3" y="2155"/>
                  </a:lnTo>
                  <a:lnTo>
                    <a:pt x="5" y="2146"/>
                  </a:lnTo>
                  <a:lnTo>
                    <a:pt x="7" y="2140"/>
                  </a:lnTo>
                  <a:lnTo>
                    <a:pt x="9" y="2135"/>
                  </a:lnTo>
                  <a:lnTo>
                    <a:pt x="12" y="2130"/>
                  </a:lnTo>
                  <a:lnTo>
                    <a:pt x="16" y="2126"/>
                  </a:lnTo>
                  <a:lnTo>
                    <a:pt x="1380" y="73"/>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5" name="Freeform 21"/>
            <p:cNvSpPr>
              <a:spLocks/>
            </p:cNvSpPr>
            <p:nvPr/>
          </p:nvSpPr>
          <p:spPr bwMode="auto">
            <a:xfrm>
              <a:off x="1424894" y="3247744"/>
              <a:ext cx="757441" cy="706622"/>
            </a:xfrm>
            <a:custGeom>
              <a:avLst/>
              <a:gdLst>
                <a:gd name="T0" fmla="*/ 346221 w 2319"/>
                <a:gd name="T1" fmla="*/ 35551 h 1769"/>
                <a:gd name="T2" fmla="*/ 336423 w 2319"/>
                <a:gd name="T3" fmla="*/ 53126 h 1769"/>
                <a:gd name="T4" fmla="*/ 321398 w 2319"/>
                <a:gd name="T5" fmla="*/ 81487 h 1769"/>
                <a:gd name="T6" fmla="*/ 301147 w 2319"/>
                <a:gd name="T7" fmla="*/ 120234 h 1769"/>
                <a:gd name="T8" fmla="*/ 275997 w 2319"/>
                <a:gd name="T9" fmla="*/ 166569 h 1769"/>
                <a:gd name="T10" fmla="*/ 247581 w 2319"/>
                <a:gd name="T11" fmla="*/ 219696 h 1769"/>
                <a:gd name="T12" fmla="*/ 217532 w 2319"/>
                <a:gd name="T13" fmla="*/ 276417 h 1769"/>
                <a:gd name="T14" fmla="*/ 186176 w 2319"/>
                <a:gd name="T15" fmla="*/ 336334 h 1769"/>
                <a:gd name="T16" fmla="*/ 153187 w 2319"/>
                <a:gd name="T17" fmla="*/ 396252 h 1769"/>
                <a:gd name="T18" fmla="*/ 122484 w 2319"/>
                <a:gd name="T19" fmla="*/ 454171 h 1769"/>
                <a:gd name="T20" fmla="*/ 92761 w 2319"/>
                <a:gd name="T21" fmla="*/ 509295 h 1769"/>
                <a:gd name="T22" fmla="*/ 65978 w 2319"/>
                <a:gd name="T23" fmla="*/ 559625 h 1769"/>
                <a:gd name="T24" fmla="*/ 42788 w 2319"/>
                <a:gd name="T25" fmla="*/ 602766 h 1769"/>
                <a:gd name="T26" fmla="*/ 24170 w 2319"/>
                <a:gd name="T27" fmla="*/ 637518 h 1769"/>
                <a:gd name="T28" fmla="*/ 12085 w 2319"/>
                <a:gd name="T29" fmla="*/ 661085 h 1769"/>
                <a:gd name="T30" fmla="*/ 6206 w 2319"/>
                <a:gd name="T31" fmla="*/ 672270 h 1769"/>
                <a:gd name="T32" fmla="*/ 2286 w 2319"/>
                <a:gd name="T33" fmla="*/ 679859 h 1769"/>
                <a:gd name="T34" fmla="*/ 0 w 2319"/>
                <a:gd name="T35" fmla="*/ 691842 h 1769"/>
                <a:gd name="T36" fmla="*/ 4899 w 2319"/>
                <a:gd name="T37" fmla="*/ 700630 h 1769"/>
                <a:gd name="T38" fmla="*/ 15025 w 2319"/>
                <a:gd name="T39" fmla="*/ 705024 h 1769"/>
                <a:gd name="T40" fmla="*/ 24170 w 2319"/>
                <a:gd name="T41" fmla="*/ 705823 h 1769"/>
                <a:gd name="T42" fmla="*/ 36255 w 2319"/>
                <a:gd name="T43" fmla="*/ 705823 h 1769"/>
                <a:gd name="T44" fmla="*/ 61405 w 2319"/>
                <a:gd name="T45" fmla="*/ 705823 h 1769"/>
                <a:gd name="T46" fmla="*/ 97334 w 2319"/>
                <a:gd name="T47" fmla="*/ 705823 h 1769"/>
                <a:gd name="T48" fmla="*/ 143388 w 2319"/>
                <a:gd name="T49" fmla="*/ 705823 h 1769"/>
                <a:gd name="T50" fmla="*/ 195974 w 2319"/>
                <a:gd name="T51" fmla="*/ 705823 h 1769"/>
                <a:gd name="T52" fmla="*/ 255093 w 2319"/>
                <a:gd name="T53" fmla="*/ 705823 h 1769"/>
                <a:gd name="T54" fmla="*/ 317479 w 2319"/>
                <a:gd name="T55" fmla="*/ 705823 h 1769"/>
                <a:gd name="T56" fmla="*/ 381497 w 2319"/>
                <a:gd name="T57" fmla="*/ 706223 h 1769"/>
                <a:gd name="T58" fmla="*/ 445188 w 2319"/>
                <a:gd name="T59" fmla="*/ 706223 h 1769"/>
                <a:gd name="T60" fmla="*/ 506594 w 2319"/>
                <a:gd name="T61" fmla="*/ 706223 h 1769"/>
                <a:gd name="T62" fmla="*/ 563753 w 2319"/>
                <a:gd name="T63" fmla="*/ 706223 h 1769"/>
                <a:gd name="T64" fmla="*/ 615360 w 2319"/>
                <a:gd name="T65" fmla="*/ 706223 h 1769"/>
                <a:gd name="T66" fmla="*/ 658474 w 2319"/>
                <a:gd name="T67" fmla="*/ 706223 h 1769"/>
                <a:gd name="T68" fmla="*/ 692116 w 2319"/>
                <a:gd name="T69" fmla="*/ 706223 h 1769"/>
                <a:gd name="T70" fmla="*/ 714000 w 2319"/>
                <a:gd name="T71" fmla="*/ 706223 h 1769"/>
                <a:gd name="T72" fmla="*/ 723472 w 2319"/>
                <a:gd name="T73" fmla="*/ 706223 h 1769"/>
                <a:gd name="T74" fmla="*/ 732944 w 2319"/>
                <a:gd name="T75" fmla="*/ 705424 h 1769"/>
                <a:gd name="T76" fmla="*/ 744376 w 2319"/>
                <a:gd name="T77" fmla="*/ 704225 h 1769"/>
                <a:gd name="T78" fmla="*/ 752215 w 2319"/>
                <a:gd name="T79" fmla="*/ 701030 h 1769"/>
                <a:gd name="T80" fmla="*/ 757441 w 2319"/>
                <a:gd name="T81" fmla="*/ 691842 h 1769"/>
                <a:gd name="T82" fmla="*/ 755155 w 2319"/>
                <a:gd name="T83" fmla="*/ 681457 h 1769"/>
                <a:gd name="T84" fmla="*/ 750255 w 2319"/>
                <a:gd name="T85" fmla="*/ 671071 h 1769"/>
                <a:gd name="T86" fmla="*/ 743723 w 2319"/>
                <a:gd name="T87" fmla="*/ 658688 h 1769"/>
                <a:gd name="T88" fmla="*/ 399134 w 2319"/>
                <a:gd name="T89" fmla="*/ 25964 h 1769"/>
                <a:gd name="T90" fmla="*/ 393582 w 2319"/>
                <a:gd name="T91" fmla="*/ 16377 h 1769"/>
                <a:gd name="T92" fmla="*/ 387049 w 2319"/>
                <a:gd name="T93" fmla="*/ 7190 h 1769"/>
                <a:gd name="T94" fmla="*/ 381170 w 2319"/>
                <a:gd name="T95" fmla="*/ 1198 h 1769"/>
                <a:gd name="T96" fmla="*/ 369738 w 2319"/>
                <a:gd name="T97" fmla="*/ 1598 h 1769"/>
                <a:gd name="T98" fmla="*/ 363206 w 2319"/>
                <a:gd name="T99" fmla="*/ 7989 h 1769"/>
                <a:gd name="T100" fmla="*/ 356673 w 2319"/>
                <a:gd name="T101" fmla="*/ 17576 h 1769"/>
                <a:gd name="T102" fmla="*/ 350794 w 2319"/>
                <a:gd name="T103" fmla="*/ 27961 h 17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19" h="1769">
                  <a:moveTo>
                    <a:pt x="1068" y="81"/>
                  </a:moveTo>
                  <a:lnTo>
                    <a:pt x="1067" y="81"/>
                  </a:lnTo>
                  <a:lnTo>
                    <a:pt x="1065" y="85"/>
                  </a:lnTo>
                  <a:lnTo>
                    <a:pt x="1060" y="89"/>
                  </a:lnTo>
                  <a:lnTo>
                    <a:pt x="1056" y="98"/>
                  </a:lnTo>
                  <a:lnTo>
                    <a:pt x="1049" y="107"/>
                  </a:lnTo>
                  <a:lnTo>
                    <a:pt x="1041" y="118"/>
                  </a:lnTo>
                  <a:lnTo>
                    <a:pt x="1030" y="133"/>
                  </a:lnTo>
                  <a:lnTo>
                    <a:pt x="1023" y="149"/>
                  </a:lnTo>
                  <a:lnTo>
                    <a:pt x="1010" y="165"/>
                  </a:lnTo>
                  <a:lnTo>
                    <a:pt x="999" y="184"/>
                  </a:lnTo>
                  <a:lnTo>
                    <a:pt x="984" y="204"/>
                  </a:lnTo>
                  <a:lnTo>
                    <a:pt x="971" y="226"/>
                  </a:lnTo>
                  <a:lnTo>
                    <a:pt x="954" y="250"/>
                  </a:lnTo>
                  <a:lnTo>
                    <a:pt x="939" y="274"/>
                  </a:lnTo>
                  <a:lnTo>
                    <a:pt x="922" y="301"/>
                  </a:lnTo>
                  <a:lnTo>
                    <a:pt x="904" y="329"/>
                  </a:lnTo>
                  <a:lnTo>
                    <a:pt x="885" y="358"/>
                  </a:lnTo>
                  <a:lnTo>
                    <a:pt x="865" y="387"/>
                  </a:lnTo>
                  <a:lnTo>
                    <a:pt x="845" y="417"/>
                  </a:lnTo>
                  <a:lnTo>
                    <a:pt x="826" y="450"/>
                  </a:lnTo>
                  <a:lnTo>
                    <a:pt x="803" y="482"/>
                  </a:lnTo>
                  <a:lnTo>
                    <a:pt x="781" y="516"/>
                  </a:lnTo>
                  <a:lnTo>
                    <a:pt x="758" y="550"/>
                  </a:lnTo>
                  <a:lnTo>
                    <a:pt x="737" y="585"/>
                  </a:lnTo>
                  <a:lnTo>
                    <a:pt x="713" y="621"/>
                  </a:lnTo>
                  <a:lnTo>
                    <a:pt x="690" y="656"/>
                  </a:lnTo>
                  <a:lnTo>
                    <a:pt x="666" y="692"/>
                  </a:lnTo>
                  <a:lnTo>
                    <a:pt x="642" y="730"/>
                  </a:lnTo>
                  <a:lnTo>
                    <a:pt x="617" y="766"/>
                  </a:lnTo>
                  <a:lnTo>
                    <a:pt x="593" y="804"/>
                  </a:lnTo>
                  <a:lnTo>
                    <a:pt x="570" y="842"/>
                  </a:lnTo>
                  <a:lnTo>
                    <a:pt x="546" y="880"/>
                  </a:lnTo>
                  <a:lnTo>
                    <a:pt x="521" y="917"/>
                  </a:lnTo>
                  <a:lnTo>
                    <a:pt x="496" y="954"/>
                  </a:lnTo>
                  <a:lnTo>
                    <a:pt x="469" y="992"/>
                  </a:lnTo>
                  <a:lnTo>
                    <a:pt x="447" y="1028"/>
                  </a:lnTo>
                  <a:lnTo>
                    <a:pt x="422" y="1065"/>
                  </a:lnTo>
                  <a:lnTo>
                    <a:pt x="398" y="1102"/>
                  </a:lnTo>
                  <a:lnTo>
                    <a:pt x="375" y="1137"/>
                  </a:lnTo>
                  <a:lnTo>
                    <a:pt x="352" y="1174"/>
                  </a:lnTo>
                  <a:lnTo>
                    <a:pt x="328" y="1208"/>
                  </a:lnTo>
                  <a:lnTo>
                    <a:pt x="305" y="1242"/>
                  </a:lnTo>
                  <a:lnTo>
                    <a:pt x="284" y="1275"/>
                  </a:lnTo>
                  <a:lnTo>
                    <a:pt x="263" y="1308"/>
                  </a:lnTo>
                  <a:lnTo>
                    <a:pt x="242" y="1340"/>
                  </a:lnTo>
                  <a:lnTo>
                    <a:pt x="221" y="1372"/>
                  </a:lnTo>
                  <a:lnTo>
                    <a:pt x="202" y="1401"/>
                  </a:lnTo>
                  <a:lnTo>
                    <a:pt x="185" y="1432"/>
                  </a:lnTo>
                  <a:lnTo>
                    <a:pt x="165" y="1458"/>
                  </a:lnTo>
                  <a:lnTo>
                    <a:pt x="148" y="1486"/>
                  </a:lnTo>
                  <a:lnTo>
                    <a:pt x="131" y="1509"/>
                  </a:lnTo>
                  <a:lnTo>
                    <a:pt x="115" y="1534"/>
                  </a:lnTo>
                  <a:lnTo>
                    <a:pt x="101" y="1556"/>
                  </a:lnTo>
                  <a:lnTo>
                    <a:pt x="88" y="1577"/>
                  </a:lnTo>
                  <a:lnTo>
                    <a:pt x="74" y="1596"/>
                  </a:lnTo>
                  <a:lnTo>
                    <a:pt x="65" y="1614"/>
                  </a:lnTo>
                  <a:lnTo>
                    <a:pt x="54" y="1628"/>
                  </a:lnTo>
                  <a:lnTo>
                    <a:pt x="44" y="1644"/>
                  </a:lnTo>
                  <a:lnTo>
                    <a:pt x="37" y="1655"/>
                  </a:lnTo>
                  <a:lnTo>
                    <a:pt x="30" y="1666"/>
                  </a:lnTo>
                  <a:lnTo>
                    <a:pt x="24" y="1673"/>
                  </a:lnTo>
                  <a:lnTo>
                    <a:pt x="21" y="1680"/>
                  </a:lnTo>
                  <a:lnTo>
                    <a:pt x="19" y="1683"/>
                  </a:lnTo>
                  <a:lnTo>
                    <a:pt x="19" y="1686"/>
                  </a:lnTo>
                  <a:lnTo>
                    <a:pt x="14" y="1692"/>
                  </a:lnTo>
                  <a:lnTo>
                    <a:pt x="11" y="1697"/>
                  </a:lnTo>
                  <a:lnTo>
                    <a:pt x="7" y="1702"/>
                  </a:lnTo>
                  <a:lnTo>
                    <a:pt x="5" y="1708"/>
                  </a:lnTo>
                  <a:lnTo>
                    <a:pt x="2" y="1717"/>
                  </a:lnTo>
                  <a:lnTo>
                    <a:pt x="2" y="1725"/>
                  </a:lnTo>
                  <a:lnTo>
                    <a:pt x="0" y="1732"/>
                  </a:lnTo>
                  <a:lnTo>
                    <a:pt x="3" y="1739"/>
                  </a:lnTo>
                  <a:lnTo>
                    <a:pt x="6" y="1745"/>
                  </a:lnTo>
                  <a:lnTo>
                    <a:pt x="12" y="1751"/>
                  </a:lnTo>
                  <a:lnTo>
                    <a:pt x="15" y="1754"/>
                  </a:lnTo>
                  <a:lnTo>
                    <a:pt x="23" y="1758"/>
                  </a:lnTo>
                  <a:lnTo>
                    <a:pt x="30" y="1761"/>
                  </a:lnTo>
                  <a:lnTo>
                    <a:pt x="39" y="1764"/>
                  </a:lnTo>
                  <a:lnTo>
                    <a:pt x="46" y="1765"/>
                  </a:lnTo>
                  <a:lnTo>
                    <a:pt x="55" y="1766"/>
                  </a:lnTo>
                  <a:lnTo>
                    <a:pt x="64" y="1766"/>
                  </a:lnTo>
                  <a:lnTo>
                    <a:pt x="73" y="1767"/>
                  </a:lnTo>
                  <a:lnTo>
                    <a:pt x="74" y="1767"/>
                  </a:lnTo>
                  <a:lnTo>
                    <a:pt x="79" y="1767"/>
                  </a:lnTo>
                  <a:lnTo>
                    <a:pt x="87" y="1767"/>
                  </a:lnTo>
                  <a:lnTo>
                    <a:pt x="98" y="1767"/>
                  </a:lnTo>
                  <a:lnTo>
                    <a:pt x="111" y="1767"/>
                  </a:lnTo>
                  <a:lnTo>
                    <a:pt x="127" y="1767"/>
                  </a:lnTo>
                  <a:lnTo>
                    <a:pt x="144" y="1767"/>
                  </a:lnTo>
                  <a:lnTo>
                    <a:pt x="167" y="1767"/>
                  </a:lnTo>
                  <a:lnTo>
                    <a:pt x="188" y="1767"/>
                  </a:lnTo>
                  <a:lnTo>
                    <a:pt x="212" y="1767"/>
                  </a:lnTo>
                  <a:lnTo>
                    <a:pt x="238" y="1767"/>
                  </a:lnTo>
                  <a:lnTo>
                    <a:pt x="268" y="1767"/>
                  </a:lnTo>
                  <a:lnTo>
                    <a:pt x="298" y="1767"/>
                  </a:lnTo>
                  <a:lnTo>
                    <a:pt x="332" y="1767"/>
                  </a:lnTo>
                  <a:lnTo>
                    <a:pt x="366" y="1767"/>
                  </a:lnTo>
                  <a:lnTo>
                    <a:pt x="402" y="1767"/>
                  </a:lnTo>
                  <a:lnTo>
                    <a:pt x="439" y="1767"/>
                  </a:lnTo>
                  <a:lnTo>
                    <a:pt x="477" y="1767"/>
                  </a:lnTo>
                  <a:lnTo>
                    <a:pt x="517" y="1767"/>
                  </a:lnTo>
                  <a:lnTo>
                    <a:pt x="559" y="1767"/>
                  </a:lnTo>
                  <a:lnTo>
                    <a:pt x="600" y="1767"/>
                  </a:lnTo>
                  <a:lnTo>
                    <a:pt x="646" y="1767"/>
                  </a:lnTo>
                  <a:lnTo>
                    <a:pt x="690" y="1767"/>
                  </a:lnTo>
                  <a:lnTo>
                    <a:pt x="736" y="1767"/>
                  </a:lnTo>
                  <a:lnTo>
                    <a:pt x="781" y="1767"/>
                  </a:lnTo>
                  <a:lnTo>
                    <a:pt x="828" y="1767"/>
                  </a:lnTo>
                  <a:lnTo>
                    <a:pt x="876" y="1767"/>
                  </a:lnTo>
                  <a:lnTo>
                    <a:pt x="925" y="1767"/>
                  </a:lnTo>
                  <a:lnTo>
                    <a:pt x="972" y="1767"/>
                  </a:lnTo>
                  <a:lnTo>
                    <a:pt x="1021" y="1767"/>
                  </a:lnTo>
                  <a:lnTo>
                    <a:pt x="1070" y="1767"/>
                  </a:lnTo>
                  <a:lnTo>
                    <a:pt x="1120" y="1768"/>
                  </a:lnTo>
                  <a:lnTo>
                    <a:pt x="1168" y="1768"/>
                  </a:lnTo>
                  <a:lnTo>
                    <a:pt x="1217" y="1768"/>
                  </a:lnTo>
                  <a:lnTo>
                    <a:pt x="1266" y="1768"/>
                  </a:lnTo>
                  <a:lnTo>
                    <a:pt x="1315" y="1768"/>
                  </a:lnTo>
                  <a:lnTo>
                    <a:pt x="1363" y="1768"/>
                  </a:lnTo>
                  <a:lnTo>
                    <a:pt x="1411" y="1768"/>
                  </a:lnTo>
                  <a:lnTo>
                    <a:pt x="1458" y="1768"/>
                  </a:lnTo>
                  <a:lnTo>
                    <a:pt x="1506" y="1768"/>
                  </a:lnTo>
                  <a:lnTo>
                    <a:pt x="1551" y="1768"/>
                  </a:lnTo>
                  <a:lnTo>
                    <a:pt x="1596" y="1768"/>
                  </a:lnTo>
                  <a:lnTo>
                    <a:pt x="1641" y="1768"/>
                  </a:lnTo>
                  <a:lnTo>
                    <a:pt x="1685" y="1768"/>
                  </a:lnTo>
                  <a:lnTo>
                    <a:pt x="1726" y="1768"/>
                  </a:lnTo>
                  <a:lnTo>
                    <a:pt x="1768" y="1768"/>
                  </a:lnTo>
                  <a:lnTo>
                    <a:pt x="1808" y="1768"/>
                  </a:lnTo>
                  <a:lnTo>
                    <a:pt x="1848" y="1768"/>
                  </a:lnTo>
                  <a:lnTo>
                    <a:pt x="1884" y="1768"/>
                  </a:lnTo>
                  <a:lnTo>
                    <a:pt x="1919" y="1768"/>
                  </a:lnTo>
                  <a:lnTo>
                    <a:pt x="1954" y="1768"/>
                  </a:lnTo>
                  <a:lnTo>
                    <a:pt x="1988" y="1768"/>
                  </a:lnTo>
                  <a:lnTo>
                    <a:pt x="2016" y="1768"/>
                  </a:lnTo>
                  <a:lnTo>
                    <a:pt x="2045" y="1768"/>
                  </a:lnTo>
                  <a:lnTo>
                    <a:pt x="2071" y="1768"/>
                  </a:lnTo>
                  <a:lnTo>
                    <a:pt x="2097" y="1768"/>
                  </a:lnTo>
                  <a:lnTo>
                    <a:pt x="2119" y="1768"/>
                  </a:lnTo>
                  <a:lnTo>
                    <a:pt x="2140" y="1768"/>
                  </a:lnTo>
                  <a:lnTo>
                    <a:pt x="2157" y="1768"/>
                  </a:lnTo>
                  <a:lnTo>
                    <a:pt x="2173" y="1768"/>
                  </a:lnTo>
                  <a:lnTo>
                    <a:pt x="2186" y="1768"/>
                  </a:lnTo>
                  <a:lnTo>
                    <a:pt x="2196" y="1768"/>
                  </a:lnTo>
                  <a:lnTo>
                    <a:pt x="2204" y="1768"/>
                  </a:lnTo>
                  <a:lnTo>
                    <a:pt x="2210" y="1769"/>
                  </a:lnTo>
                  <a:lnTo>
                    <a:pt x="2215" y="1768"/>
                  </a:lnTo>
                  <a:lnTo>
                    <a:pt x="2221" y="1768"/>
                  </a:lnTo>
                  <a:lnTo>
                    <a:pt x="2227" y="1767"/>
                  </a:lnTo>
                  <a:lnTo>
                    <a:pt x="2233" y="1767"/>
                  </a:lnTo>
                  <a:lnTo>
                    <a:pt x="2244" y="1766"/>
                  </a:lnTo>
                  <a:lnTo>
                    <a:pt x="2254" y="1766"/>
                  </a:lnTo>
                  <a:lnTo>
                    <a:pt x="2263" y="1765"/>
                  </a:lnTo>
                  <a:lnTo>
                    <a:pt x="2271" y="1764"/>
                  </a:lnTo>
                  <a:lnTo>
                    <a:pt x="2279" y="1763"/>
                  </a:lnTo>
                  <a:lnTo>
                    <a:pt x="2287" y="1762"/>
                  </a:lnTo>
                  <a:lnTo>
                    <a:pt x="2293" y="1760"/>
                  </a:lnTo>
                  <a:lnTo>
                    <a:pt x="2298" y="1758"/>
                  </a:lnTo>
                  <a:lnTo>
                    <a:pt x="2303" y="1755"/>
                  </a:lnTo>
                  <a:lnTo>
                    <a:pt x="2307" y="1753"/>
                  </a:lnTo>
                  <a:lnTo>
                    <a:pt x="2314" y="1747"/>
                  </a:lnTo>
                  <a:lnTo>
                    <a:pt x="2319" y="1742"/>
                  </a:lnTo>
                  <a:lnTo>
                    <a:pt x="2319" y="1732"/>
                  </a:lnTo>
                  <a:lnTo>
                    <a:pt x="2319" y="1723"/>
                  </a:lnTo>
                  <a:lnTo>
                    <a:pt x="2317" y="1718"/>
                  </a:lnTo>
                  <a:lnTo>
                    <a:pt x="2314" y="1712"/>
                  </a:lnTo>
                  <a:lnTo>
                    <a:pt x="2312" y="1706"/>
                  </a:lnTo>
                  <a:lnTo>
                    <a:pt x="2310" y="1701"/>
                  </a:lnTo>
                  <a:lnTo>
                    <a:pt x="2305" y="1695"/>
                  </a:lnTo>
                  <a:lnTo>
                    <a:pt x="2302" y="1688"/>
                  </a:lnTo>
                  <a:lnTo>
                    <a:pt x="2297" y="1680"/>
                  </a:lnTo>
                  <a:lnTo>
                    <a:pt x="2294" y="1673"/>
                  </a:lnTo>
                  <a:lnTo>
                    <a:pt x="2288" y="1665"/>
                  </a:lnTo>
                  <a:lnTo>
                    <a:pt x="2282" y="1657"/>
                  </a:lnTo>
                  <a:lnTo>
                    <a:pt x="2277" y="1649"/>
                  </a:lnTo>
                  <a:lnTo>
                    <a:pt x="2271" y="1641"/>
                  </a:lnTo>
                  <a:lnTo>
                    <a:pt x="1229" y="76"/>
                  </a:lnTo>
                  <a:lnTo>
                    <a:pt x="1225" y="70"/>
                  </a:lnTo>
                  <a:lnTo>
                    <a:pt x="1222" y="65"/>
                  </a:lnTo>
                  <a:lnTo>
                    <a:pt x="1218" y="61"/>
                  </a:lnTo>
                  <a:lnTo>
                    <a:pt x="1215" y="57"/>
                  </a:lnTo>
                  <a:lnTo>
                    <a:pt x="1209" y="48"/>
                  </a:lnTo>
                  <a:lnTo>
                    <a:pt x="1205" y="41"/>
                  </a:lnTo>
                  <a:lnTo>
                    <a:pt x="1200" y="34"/>
                  </a:lnTo>
                  <a:lnTo>
                    <a:pt x="1196" y="28"/>
                  </a:lnTo>
                  <a:lnTo>
                    <a:pt x="1190" y="22"/>
                  </a:lnTo>
                  <a:lnTo>
                    <a:pt x="1185" y="18"/>
                  </a:lnTo>
                  <a:lnTo>
                    <a:pt x="1180" y="12"/>
                  </a:lnTo>
                  <a:lnTo>
                    <a:pt x="1176" y="9"/>
                  </a:lnTo>
                  <a:lnTo>
                    <a:pt x="1172" y="5"/>
                  </a:lnTo>
                  <a:lnTo>
                    <a:pt x="1167" y="3"/>
                  </a:lnTo>
                  <a:lnTo>
                    <a:pt x="1158" y="0"/>
                  </a:lnTo>
                  <a:lnTo>
                    <a:pt x="1151" y="0"/>
                  </a:lnTo>
                  <a:lnTo>
                    <a:pt x="1141" y="0"/>
                  </a:lnTo>
                  <a:lnTo>
                    <a:pt x="1132" y="4"/>
                  </a:lnTo>
                  <a:lnTo>
                    <a:pt x="1127" y="7"/>
                  </a:lnTo>
                  <a:lnTo>
                    <a:pt x="1123" y="10"/>
                  </a:lnTo>
                  <a:lnTo>
                    <a:pt x="1117" y="14"/>
                  </a:lnTo>
                  <a:lnTo>
                    <a:pt x="1112" y="20"/>
                  </a:lnTo>
                  <a:lnTo>
                    <a:pt x="1107" y="25"/>
                  </a:lnTo>
                  <a:lnTo>
                    <a:pt x="1102" y="31"/>
                  </a:lnTo>
                  <a:lnTo>
                    <a:pt x="1096" y="37"/>
                  </a:lnTo>
                  <a:lnTo>
                    <a:pt x="1092" y="44"/>
                  </a:lnTo>
                  <a:lnTo>
                    <a:pt x="1085" y="52"/>
                  </a:lnTo>
                  <a:lnTo>
                    <a:pt x="1079" y="61"/>
                  </a:lnTo>
                  <a:lnTo>
                    <a:pt x="1077" y="64"/>
                  </a:lnTo>
                  <a:lnTo>
                    <a:pt x="1074" y="70"/>
                  </a:lnTo>
                  <a:lnTo>
                    <a:pt x="1070" y="75"/>
                  </a:lnTo>
                  <a:lnTo>
                    <a:pt x="1068" y="81"/>
                  </a:lnTo>
                  <a:close/>
                </a:path>
              </a:pathLst>
            </a:custGeom>
            <a:solidFill>
              <a:srgbClr val="FFFFFF"/>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6" name="Freeform 22"/>
            <p:cNvSpPr>
              <a:spLocks/>
            </p:cNvSpPr>
            <p:nvPr/>
          </p:nvSpPr>
          <p:spPr bwMode="black">
            <a:xfrm>
              <a:off x="1761534" y="3385893"/>
              <a:ext cx="88924" cy="341401"/>
            </a:xfrm>
            <a:custGeom>
              <a:avLst/>
              <a:gdLst>
                <a:gd name="T0" fmla="*/ 36024 w 274"/>
                <a:gd name="T1" fmla="*/ 336626 h 858"/>
                <a:gd name="T2" fmla="*/ 34726 w 274"/>
                <a:gd name="T3" fmla="*/ 323097 h 858"/>
                <a:gd name="T4" fmla="*/ 32454 w 274"/>
                <a:gd name="T5" fmla="*/ 308773 h 858"/>
                <a:gd name="T6" fmla="*/ 30831 w 274"/>
                <a:gd name="T7" fmla="*/ 294846 h 858"/>
                <a:gd name="T8" fmla="*/ 29209 w 274"/>
                <a:gd name="T9" fmla="*/ 280920 h 858"/>
                <a:gd name="T10" fmla="*/ 27586 w 274"/>
                <a:gd name="T11" fmla="*/ 267391 h 858"/>
                <a:gd name="T12" fmla="*/ 25314 w 274"/>
                <a:gd name="T13" fmla="*/ 253066 h 858"/>
                <a:gd name="T14" fmla="*/ 24016 w 274"/>
                <a:gd name="T15" fmla="*/ 239538 h 858"/>
                <a:gd name="T16" fmla="*/ 22069 w 274"/>
                <a:gd name="T17" fmla="*/ 225611 h 858"/>
                <a:gd name="T18" fmla="*/ 20446 w 274"/>
                <a:gd name="T19" fmla="*/ 211685 h 858"/>
                <a:gd name="T20" fmla="*/ 18823 w 274"/>
                <a:gd name="T21" fmla="*/ 197758 h 858"/>
                <a:gd name="T22" fmla="*/ 16876 w 274"/>
                <a:gd name="T23" fmla="*/ 184229 h 858"/>
                <a:gd name="T24" fmla="*/ 14929 w 274"/>
                <a:gd name="T25" fmla="*/ 169905 h 858"/>
                <a:gd name="T26" fmla="*/ 13955 w 274"/>
                <a:gd name="T27" fmla="*/ 156376 h 858"/>
                <a:gd name="T28" fmla="*/ 11683 w 274"/>
                <a:gd name="T29" fmla="*/ 142051 h 858"/>
                <a:gd name="T30" fmla="*/ 10061 w 274"/>
                <a:gd name="T31" fmla="*/ 128523 h 858"/>
                <a:gd name="T32" fmla="*/ 8438 w 274"/>
                <a:gd name="T33" fmla="*/ 114596 h 858"/>
                <a:gd name="T34" fmla="*/ 6815 w 274"/>
                <a:gd name="T35" fmla="*/ 100670 h 858"/>
                <a:gd name="T36" fmla="*/ 5193 w 274"/>
                <a:gd name="T37" fmla="*/ 86743 h 858"/>
                <a:gd name="T38" fmla="*/ 3570 w 274"/>
                <a:gd name="T39" fmla="*/ 73214 h 858"/>
                <a:gd name="T40" fmla="*/ 1623 w 274"/>
                <a:gd name="T41" fmla="*/ 59288 h 858"/>
                <a:gd name="T42" fmla="*/ 325 w 274"/>
                <a:gd name="T43" fmla="*/ 46157 h 858"/>
                <a:gd name="T44" fmla="*/ 0 w 274"/>
                <a:gd name="T45" fmla="*/ 38597 h 858"/>
                <a:gd name="T46" fmla="*/ 2596 w 274"/>
                <a:gd name="T47" fmla="*/ 28649 h 858"/>
                <a:gd name="T48" fmla="*/ 4544 w 274"/>
                <a:gd name="T49" fmla="*/ 22680 h 858"/>
                <a:gd name="T50" fmla="*/ 11034 w 274"/>
                <a:gd name="T51" fmla="*/ 13927 h 858"/>
                <a:gd name="T52" fmla="*/ 14929 w 274"/>
                <a:gd name="T53" fmla="*/ 9152 h 858"/>
                <a:gd name="T54" fmla="*/ 20446 w 274"/>
                <a:gd name="T55" fmla="*/ 5571 h 858"/>
                <a:gd name="T56" fmla="*/ 26937 w 274"/>
                <a:gd name="T57" fmla="*/ 2387 h 858"/>
                <a:gd name="T58" fmla="*/ 33752 w 274"/>
                <a:gd name="T59" fmla="*/ 398 h 858"/>
                <a:gd name="T60" fmla="*/ 41541 w 274"/>
                <a:gd name="T61" fmla="*/ 0 h 858"/>
                <a:gd name="T62" fmla="*/ 50628 w 274"/>
                <a:gd name="T63" fmla="*/ 0 h 858"/>
                <a:gd name="T64" fmla="*/ 58742 w 274"/>
                <a:gd name="T65" fmla="*/ 796 h 858"/>
                <a:gd name="T66" fmla="*/ 65557 w 274"/>
                <a:gd name="T67" fmla="*/ 3979 h 858"/>
                <a:gd name="T68" fmla="*/ 71399 w 274"/>
                <a:gd name="T69" fmla="*/ 7560 h 858"/>
                <a:gd name="T70" fmla="*/ 75942 w 274"/>
                <a:gd name="T71" fmla="*/ 11937 h 858"/>
                <a:gd name="T72" fmla="*/ 80810 w 274"/>
                <a:gd name="T73" fmla="*/ 19099 h 858"/>
                <a:gd name="T74" fmla="*/ 84705 w 274"/>
                <a:gd name="T75" fmla="*/ 27455 h 858"/>
                <a:gd name="T76" fmla="*/ 86652 w 274"/>
                <a:gd name="T77" fmla="*/ 33822 h 858"/>
                <a:gd name="T78" fmla="*/ 88275 w 274"/>
                <a:gd name="T79" fmla="*/ 40586 h 858"/>
                <a:gd name="T80" fmla="*/ 88599 w 274"/>
                <a:gd name="T81" fmla="*/ 47350 h 858"/>
                <a:gd name="T82" fmla="*/ 87301 w 274"/>
                <a:gd name="T83" fmla="*/ 58492 h 858"/>
                <a:gd name="T84" fmla="*/ 85354 w 274"/>
                <a:gd name="T85" fmla="*/ 72020 h 858"/>
                <a:gd name="T86" fmla="*/ 83731 w 274"/>
                <a:gd name="T87" fmla="*/ 85947 h 858"/>
                <a:gd name="T88" fmla="*/ 81784 w 274"/>
                <a:gd name="T89" fmla="*/ 99476 h 858"/>
                <a:gd name="T90" fmla="*/ 80486 w 274"/>
                <a:gd name="T91" fmla="*/ 113005 h 858"/>
                <a:gd name="T92" fmla="*/ 78539 w 274"/>
                <a:gd name="T93" fmla="*/ 126533 h 858"/>
                <a:gd name="T94" fmla="*/ 76916 w 274"/>
                <a:gd name="T95" fmla="*/ 140062 h 858"/>
                <a:gd name="T96" fmla="*/ 74969 w 274"/>
                <a:gd name="T97" fmla="*/ 154386 h 858"/>
                <a:gd name="T98" fmla="*/ 73346 w 274"/>
                <a:gd name="T99" fmla="*/ 167517 h 858"/>
                <a:gd name="T100" fmla="*/ 72048 w 274"/>
                <a:gd name="T101" fmla="*/ 181444 h 858"/>
                <a:gd name="T102" fmla="*/ 70425 w 274"/>
                <a:gd name="T103" fmla="*/ 195371 h 858"/>
                <a:gd name="T104" fmla="*/ 68153 w 274"/>
                <a:gd name="T105" fmla="*/ 208501 h 858"/>
                <a:gd name="T106" fmla="*/ 66206 w 274"/>
                <a:gd name="T107" fmla="*/ 222428 h 858"/>
                <a:gd name="T108" fmla="*/ 64583 w 274"/>
                <a:gd name="T109" fmla="*/ 235957 h 858"/>
                <a:gd name="T110" fmla="*/ 63285 w 274"/>
                <a:gd name="T111" fmla="*/ 249883 h 858"/>
                <a:gd name="T112" fmla="*/ 61663 w 274"/>
                <a:gd name="T113" fmla="*/ 263810 h 858"/>
                <a:gd name="T114" fmla="*/ 59715 w 274"/>
                <a:gd name="T115" fmla="*/ 277339 h 858"/>
                <a:gd name="T116" fmla="*/ 57444 w 274"/>
                <a:gd name="T117" fmla="*/ 290469 h 858"/>
                <a:gd name="T118" fmla="*/ 56145 w 274"/>
                <a:gd name="T119" fmla="*/ 304794 h 858"/>
                <a:gd name="T120" fmla="*/ 54523 w 274"/>
                <a:gd name="T121" fmla="*/ 317925 h 858"/>
                <a:gd name="T122" fmla="*/ 53225 w 274"/>
                <a:gd name="T123" fmla="*/ 332249 h 858"/>
                <a:gd name="T124" fmla="*/ 51926 w 274"/>
                <a:gd name="T125" fmla="*/ 341401 h 8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 h="858">
                  <a:moveTo>
                    <a:pt x="160" y="858"/>
                  </a:moveTo>
                  <a:lnTo>
                    <a:pt x="115" y="858"/>
                  </a:lnTo>
                  <a:lnTo>
                    <a:pt x="111" y="846"/>
                  </a:lnTo>
                  <a:lnTo>
                    <a:pt x="110" y="835"/>
                  </a:lnTo>
                  <a:lnTo>
                    <a:pt x="108" y="823"/>
                  </a:lnTo>
                  <a:lnTo>
                    <a:pt x="107" y="812"/>
                  </a:lnTo>
                  <a:lnTo>
                    <a:pt x="103" y="799"/>
                  </a:lnTo>
                  <a:lnTo>
                    <a:pt x="102" y="788"/>
                  </a:lnTo>
                  <a:lnTo>
                    <a:pt x="100" y="776"/>
                  </a:lnTo>
                  <a:lnTo>
                    <a:pt x="99" y="765"/>
                  </a:lnTo>
                  <a:lnTo>
                    <a:pt x="96" y="753"/>
                  </a:lnTo>
                  <a:lnTo>
                    <a:pt x="95" y="741"/>
                  </a:lnTo>
                  <a:lnTo>
                    <a:pt x="93" y="729"/>
                  </a:lnTo>
                  <a:lnTo>
                    <a:pt x="92" y="718"/>
                  </a:lnTo>
                  <a:lnTo>
                    <a:pt x="90" y="706"/>
                  </a:lnTo>
                  <a:lnTo>
                    <a:pt x="88" y="694"/>
                  </a:lnTo>
                  <a:lnTo>
                    <a:pt x="86" y="682"/>
                  </a:lnTo>
                  <a:lnTo>
                    <a:pt x="85" y="672"/>
                  </a:lnTo>
                  <a:lnTo>
                    <a:pt x="82" y="660"/>
                  </a:lnTo>
                  <a:lnTo>
                    <a:pt x="80" y="649"/>
                  </a:lnTo>
                  <a:lnTo>
                    <a:pt x="78" y="636"/>
                  </a:lnTo>
                  <a:lnTo>
                    <a:pt x="77" y="625"/>
                  </a:lnTo>
                  <a:lnTo>
                    <a:pt x="75" y="613"/>
                  </a:lnTo>
                  <a:lnTo>
                    <a:pt x="74" y="602"/>
                  </a:lnTo>
                  <a:lnTo>
                    <a:pt x="72" y="589"/>
                  </a:lnTo>
                  <a:lnTo>
                    <a:pt x="71" y="579"/>
                  </a:lnTo>
                  <a:lnTo>
                    <a:pt x="68" y="567"/>
                  </a:lnTo>
                  <a:lnTo>
                    <a:pt x="67" y="556"/>
                  </a:lnTo>
                  <a:lnTo>
                    <a:pt x="64" y="544"/>
                  </a:lnTo>
                  <a:lnTo>
                    <a:pt x="63" y="532"/>
                  </a:lnTo>
                  <a:lnTo>
                    <a:pt x="61" y="520"/>
                  </a:lnTo>
                  <a:lnTo>
                    <a:pt x="60" y="509"/>
                  </a:lnTo>
                  <a:lnTo>
                    <a:pt x="58" y="497"/>
                  </a:lnTo>
                  <a:lnTo>
                    <a:pt x="57" y="487"/>
                  </a:lnTo>
                  <a:lnTo>
                    <a:pt x="53" y="474"/>
                  </a:lnTo>
                  <a:lnTo>
                    <a:pt x="52" y="463"/>
                  </a:lnTo>
                  <a:lnTo>
                    <a:pt x="50" y="451"/>
                  </a:lnTo>
                  <a:lnTo>
                    <a:pt x="49" y="440"/>
                  </a:lnTo>
                  <a:lnTo>
                    <a:pt x="46" y="427"/>
                  </a:lnTo>
                  <a:lnTo>
                    <a:pt x="46" y="416"/>
                  </a:lnTo>
                  <a:lnTo>
                    <a:pt x="44" y="404"/>
                  </a:lnTo>
                  <a:lnTo>
                    <a:pt x="43" y="393"/>
                  </a:lnTo>
                  <a:lnTo>
                    <a:pt x="39" y="381"/>
                  </a:lnTo>
                  <a:lnTo>
                    <a:pt x="38" y="369"/>
                  </a:lnTo>
                  <a:lnTo>
                    <a:pt x="36" y="357"/>
                  </a:lnTo>
                  <a:lnTo>
                    <a:pt x="35" y="346"/>
                  </a:lnTo>
                  <a:lnTo>
                    <a:pt x="33" y="334"/>
                  </a:lnTo>
                  <a:lnTo>
                    <a:pt x="31" y="323"/>
                  </a:lnTo>
                  <a:lnTo>
                    <a:pt x="29" y="310"/>
                  </a:lnTo>
                  <a:lnTo>
                    <a:pt x="28" y="300"/>
                  </a:lnTo>
                  <a:lnTo>
                    <a:pt x="26" y="288"/>
                  </a:lnTo>
                  <a:lnTo>
                    <a:pt x="24" y="277"/>
                  </a:lnTo>
                  <a:lnTo>
                    <a:pt x="21" y="264"/>
                  </a:lnTo>
                  <a:lnTo>
                    <a:pt x="21" y="253"/>
                  </a:lnTo>
                  <a:lnTo>
                    <a:pt x="19" y="241"/>
                  </a:lnTo>
                  <a:lnTo>
                    <a:pt x="18" y="230"/>
                  </a:lnTo>
                  <a:lnTo>
                    <a:pt x="16" y="218"/>
                  </a:lnTo>
                  <a:lnTo>
                    <a:pt x="14" y="207"/>
                  </a:lnTo>
                  <a:lnTo>
                    <a:pt x="12" y="195"/>
                  </a:lnTo>
                  <a:lnTo>
                    <a:pt x="11" y="184"/>
                  </a:lnTo>
                  <a:lnTo>
                    <a:pt x="9" y="172"/>
                  </a:lnTo>
                  <a:lnTo>
                    <a:pt x="8" y="162"/>
                  </a:lnTo>
                  <a:lnTo>
                    <a:pt x="5" y="149"/>
                  </a:lnTo>
                  <a:lnTo>
                    <a:pt x="4" y="138"/>
                  </a:lnTo>
                  <a:lnTo>
                    <a:pt x="2" y="126"/>
                  </a:lnTo>
                  <a:lnTo>
                    <a:pt x="1" y="116"/>
                  </a:lnTo>
                  <a:lnTo>
                    <a:pt x="0" y="110"/>
                  </a:lnTo>
                  <a:lnTo>
                    <a:pt x="0" y="103"/>
                  </a:lnTo>
                  <a:lnTo>
                    <a:pt x="0" y="97"/>
                  </a:lnTo>
                  <a:lnTo>
                    <a:pt x="1" y="93"/>
                  </a:lnTo>
                  <a:lnTo>
                    <a:pt x="3" y="82"/>
                  </a:lnTo>
                  <a:lnTo>
                    <a:pt x="8" y="72"/>
                  </a:lnTo>
                  <a:lnTo>
                    <a:pt x="9" y="67"/>
                  </a:lnTo>
                  <a:lnTo>
                    <a:pt x="11" y="62"/>
                  </a:lnTo>
                  <a:lnTo>
                    <a:pt x="14" y="57"/>
                  </a:lnTo>
                  <a:lnTo>
                    <a:pt x="18" y="52"/>
                  </a:lnTo>
                  <a:lnTo>
                    <a:pt x="24" y="43"/>
                  </a:lnTo>
                  <a:lnTo>
                    <a:pt x="34" y="35"/>
                  </a:lnTo>
                  <a:lnTo>
                    <a:pt x="37" y="30"/>
                  </a:lnTo>
                  <a:lnTo>
                    <a:pt x="42" y="26"/>
                  </a:lnTo>
                  <a:lnTo>
                    <a:pt x="46" y="23"/>
                  </a:lnTo>
                  <a:lnTo>
                    <a:pt x="52" y="20"/>
                  </a:lnTo>
                  <a:lnTo>
                    <a:pt x="57" y="17"/>
                  </a:lnTo>
                  <a:lnTo>
                    <a:pt x="63" y="14"/>
                  </a:lnTo>
                  <a:lnTo>
                    <a:pt x="70" y="11"/>
                  </a:lnTo>
                  <a:lnTo>
                    <a:pt x="76" y="9"/>
                  </a:lnTo>
                  <a:lnTo>
                    <a:pt x="83" y="6"/>
                  </a:lnTo>
                  <a:lnTo>
                    <a:pt x="90" y="4"/>
                  </a:lnTo>
                  <a:lnTo>
                    <a:pt x="96" y="2"/>
                  </a:lnTo>
                  <a:lnTo>
                    <a:pt x="104" y="1"/>
                  </a:lnTo>
                  <a:lnTo>
                    <a:pt x="111" y="0"/>
                  </a:lnTo>
                  <a:lnTo>
                    <a:pt x="120" y="0"/>
                  </a:lnTo>
                  <a:lnTo>
                    <a:pt x="128" y="0"/>
                  </a:lnTo>
                  <a:lnTo>
                    <a:pt x="138" y="0"/>
                  </a:lnTo>
                  <a:lnTo>
                    <a:pt x="148" y="0"/>
                  </a:lnTo>
                  <a:lnTo>
                    <a:pt x="156" y="0"/>
                  </a:lnTo>
                  <a:lnTo>
                    <a:pt x="165" y="1"/>
                  </a:lnTo>
                  <a:lnTo>
                    <a:pt x="173" y="1"/>
                  </a:lnTo>
                  <a:lnTo>
                    <a:pt x="181" y="2"/>
                  </a:lnTo>
                  <a:lnTo>
                    <a:pt x="189" y="4"/>
                  </a:lnTo>
                  <a:lnTo>
                    <a:pt x="195" y="7"/>
                  </a:lnTo>
                  <a:lnTo>
                    <a:pt x="202" y="10"/>
                  </a:lnTo>
                  <a:lnTo>
                    <a:pt x="208" y="13"/>
                  </a:lnTo>
                  <a:lnTo>
                    <a:pt x="215" y="16"/>
                  </a:lnTo>
                  <a:lnTo>
                    <a:pt x="220" y="19"/>
                  </a:lnTo>
                  <a:lnTo>
                    <a:pt x="225" y="23"/>
                  </a:lnTo>
                  <a:lnTo>
                    <a:pt x="230" y="25"/>
                  </a:lnTo>
                  <a:lnTo>
                    <a:pt x="234" y="30"/>
                  </a:lnTo>
                  <a:lnTo>
                    <a:pt x="239" y="34"/>
                  </a:lnTo>
                  <a:lnTo>
                    <a:pt x="244" y="40"/>
                  </a:lnTo>
                  <a:lnTo>
                    <a:pt x="249" y="48"/>
                  </a:lnTo>
                  <a:lnTo>
                    <a:pt x="256" y="59"/>
                  </a:lnTo>
                  <a:lnTo>
                    <a:pt x="258" y="64"/>
                  </a:lnTo>
                  <a:lnTo>
                    <a:pt x="261" y="69"/>
                  </a:lnTo>
                  <a:lnTo>
                    <a:pt x="264" y="74"/>
                  </a:lnTo>
                  <a:lnTo>
                    <a:pt x="266" y="80"/>
                  </a:lnTo>
                  <a:lnTo>
                    <a:pt x="267" y="85"/>
                  </a:lnTo>
                  <a:lnTo>
                    <a:pt x="268" y="91"/>
                  </a:lnTo>
                  <a:lnTo>
                    <a:pt x="269" y="96"/>
                  </a:lnTo>
                  <a:lnTo>
                    <a:pt x="272" y="102"/>
                  </a:lnTo>
                  <a:lnTo>
                    <a:pt x="272" y="108"/>
                  </a:lnTo>
                  <a:lnTo>
                    <a:pt x="273" y="114"/>
                  </a:lnTo>
                  <a:lnTo>
                    <a:pt x="273" y="119"/>
                  </a:lnTo>
                  <a:lnTo>
                    <a:pt x="274" y="125"/>
                  </a:lnTo>
                  <a:lnTo>
                    <a:pt x="270" y="136"/>
                  </a:lnTo>
                  <a:lnTo>
                    <a:pt x="269" y="147"/>
                  </a:lnTo>
                  <a:lnTo>
                    <a:pt x="267" y="159"/>
                  </a:lnTo>
                  <a:lnTo>
                    <a:pt x="266" y="170"/>
                  </a:lnTo>
                  <a:lnTo>
                    <a:pt x="263" y="181"/>
                  </a:lnTo>
                  <a:lnTo>
                    <a:pt x="261" y="192"/>
                  </a:lnTo>
                  <a:lnTo>
                    <a:pt x="259" y="204"/>
                  </a:lnTo>
                  <a:lnTo>
                    <a:pt x="258" y="216"/>
                  </a:lnTo>
                  <a:lnTo>
                    <a:pt x="256" y="227"/>
                  </a:lnTo>
                  <a:lnTo>
                    <a:pt x="255" y="238"/>
                  </a:lnTo>
                  <a:lnTo>
                    <a:pt x="252" y="250"/>
                  </a:lnTo>
                  <a:lnTo>
                    <a:pt x="251" y="261"/>
                  </a:lnTo>
                  <a:lnTo>
                    <a:pt x="249" y="273"/>
                  </a:lnTo>
                  <a:lnTo>
                    <a:pt x="248" y="284"/>
                  </a:lnTo>
                  <a:lnTo>
                    <a:pt x="247" y="296"/>
                  </a:lnTo>
                  <a:lnTo>
                    <a:pt x="245" y="307"/>
                  </a:lnTo>
                  <a:lnTo>
                    <a:pt x="242" y="318"/>
                  </a:lnTo>
                  <a:lnTo>
                    <a:pt x="241" y="330"/>
                  </a:lnTo>
                  <a:lnTo>
                    <a:pt x="239" y="341"/>
                  </a:lnTo>
                  <a:lnTo>
                    <a:pt x="237" y="352"/>
                  </a:lnTo>
                  <a:lnTo>
                    <a:pt x="234" y="364"/>
                  </a:lnTo>
                  <a:lnTo>
                    <a:pt x="233" y="376"/>
                  </a:lnTo>
                  <a:lnTo>
                    <a:pt x="231" y="388"/>
                  </a:lnTo>
                  <a:lnTo>
                    <a:pt x="230" y="399"/>
                  </a:lnTo>
                  <a:lnTo>
                    <a:pt x="227" y="410"/>
                  </a:lnTo>
                  <a:lnTo>
                    <a:pt x="226" y="421"/>
                  </a:lnTo>
                  <a:lnTo>
                    <a:pt x="224" y="433"/>
                  </a:lnTo>
                  <a:lnTo>
                    <a:pt x="224" y="444"/>
                  </a:lnTo>
                  <a:lnTo>
                    <a:pt x="222" y="456"/>
                  </a:lnTo>
                  <a:lnTo>
                    <a:pt x="220" y="467"/>
                  </a:lnTo>
                  <a:lnTo>
                    <a:pt x="218" y="479"/>
                  </a:lnTo>
                  <a:lnTo>
                    <a:pt x="217" y="491"/>
                  </a:lnTo>
                  <a:lnTo>
                    <a:pt x="214" y="502"/>
                  </a:lnTo>
                  <a:lnTo>
                    <a:pt x="212" y="514"/>
                  </a:lnTo>
                  <a:lnTo>
                    <a:pt x="210" y="524"/>
                  </a:lnTo>
                  <a:lnTo>
                    <a:pt x="209" y="537"/>
                  </a:lnTo>
                  <a:lnTo>
                    <a:pt x="206" y="547"/>
                  </a:lnTo>
                  <a:lnTo>
                    <a:pt x="204" y="559"/>
                  </a:lnTo>
                  <a:lnTo>
                    <a:pt x="202" y="570"/>
                  </a:lnTo>
                  <a:lnTo>
                    <a:pt x="201" y="582"/>
                  </a:lnTo>
                  <a:lnTo>
                    <a:pt x="199" y="593"/>
                  </a:lnTo>
                  <a:lnTo>
                    <a:pt x="198" y="605"/>
                  </a:lnTo>
                  <a:lnTo>
                    <a:pt x="197" y="616"/>
                  </a:lnTo>
                  <a:lnTo>
                    <a:pt x="195" y="628"/>
                  </a:lnTo>
                  <a:lnTo>
                    <a:pt x="193" y="639"/>
                  </a:lnTo>
                  <a:lnTo>
                    <a:pt x="192" y="652"/>
                  </a:lnTo>
                  <a:lnTo>
                    <a:pt x="190" y="663"/>
                  </a:lnTo>
                  <a:lnTo>
                    <a:pt x="189" y="675"/>
                  </a:lnTo>
                  <a:lnTo>
                    <a:pt x="185" y="685"/>
                  </a:lnTo>
                  <a:lnTo>
                    <a:pt x="184" y="697"/>
                  </a:lnTo>
                  <a:lnTo>
                    <a:pt x="182" y="708"/>
                  </a:lnTo>
                  <a:lnTo>
                    <a:pt x="181" y="720"/>
                  </a:lnTo>
                  <a:lnTo>
                    <a:pt x="177" y="730"/>
                  </a:lnTo>
                  <a:lnTo>
                    <a:pt x="176" y="742"/>
                  </a:lnTo>
                  <a:lnTo>
                    <a:pt x="174" y="754"/>
                  </a:lnTo>
                  <a:lnTo>
                    <a:pt x="173" y="766"/>
                  </a:lnTo>
                  <a:lnTo>
                    <a:pt x="171" y="776"/>
                  </a:lnTo>
                  <a:lnTo>
                    <a:pt x="170" y="788"/>
                  </a:lnTo>
                  <a:lnTo>
                    <a:pt x="168" y="799"/>
                  </a:lnTo>
                  <a:lnTo>
                    <a:pt x="167" y="812"/>
                  </a:lnTo>
                  <a:lnTo>
                    <a:pt x="165" y="823"/>
                  </a:lnTo>
                  <a:lnTo>
                    <a:pt x="164" y="835"/>
                  </a:lnTo>
                  <a:lnTo>
                    <a:pt x="161" y="846"/>
                  </a:lnTo>
                  <a:lnTo>
                    <a:pt x="160" y="858"/>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7" name="Freeform 23"/>
            <p:cNvSpPr>
              <a:spLocks/>
            </p:cNvSpPr>
            <p:nvPr/>
          </p:nvSpPr>
          <p:spPr bwMode="black">
            <a:xfrm>
              <a:off x="1766298" y="3774931"/>
              <a:ext cx="87335" cy="96863"/>
            </a:xfrm>
            <a:custGeom>
              <a:avLst/>
              <a:gdLst>
                <a:gd name="T0" fmla="*/ 47578 w 268"/>
                <a:gd name="T1" fmla="*/ 0 h 249"/>
                <a:gd name="T2" fmla="*/ 53444 w 268"/>
                <a:gd name="T3" fmla="*/ 778 h 249"/>
                <a:gd name="T4" fmla="*/ 59961 w 268"/>
                <a:gd name="T5" fmla="*/ 3112 h 249"/>
                <a:gd name="T6" fmla="*/ 65501 w 268"/>
                <a:gd name="T7" fmla="*/ 6224 h 249"/>
                <a:gd name="T8" fmla="*/ 70389 w 268"/>
                <a:gd name="T9" fmla="*/ 10114 h 249"/>
                <a:gd name="T10" fmla="*/ 74952 w 268"/>
                <a:gd name="T11" fmla="*/ 14393 h 249"/>
                <a:gd name="T12" fmla="*/ 79188 w 268"/>
                <a:gd name="T13" fmla="*/ 20228 h 249"/>
                <a:gd name="T14" fmla="*/ 82447 w 268"/>
                <a:gd name="T15" fmla="*/ 26453 h 249"/>
                <a:gd name="T16" fmla="*/ 84728 w 268"/>
                <a:gd name="T17" fmla="*/ 33066 h 249"/>
                <a:gd name="T18" fmla="*/ 86683 w 268"/>
                <a:gd name="T19" fmla="*/ 40068 h 249"/>
                <a:gd name="T20" fmla="*/ 87335 w 268"/>
                <a:gd name="T21" fmla="*/ 48237 h 249"/>
                <a:gd name="T22" fmla="*/ 86683 w 268"/>
                <a:gd name="T23" fmla="*/ 55239 h 249"/>
                <a:gd name="T24" fmla="*/ 84728 w 268"/>
                <a:gd name="T25" fmla="*/ 62241 h 249"/>
                <a:gd name="T26" fmla="*/ 82773 w 268"/>
                <a:gd name="T27" fmla="*/ 68465 h 249"/>
                <a:gd name="T28" fmla="*/ 79514 w 268"/>
                <a:gd name="T29" fmla="*/ 74690 h 249"/>
                <a:gd name="T30" fmla="*/ 75929 w 268"/>
                <a:gd name="T31" fmla="*/ 80136 h 249"/>
                <a:gd name="T32" fmla="*/ 71041 w 268"/>
                <a:gd name="T33" fmla="*/ 85193 h 249"/>
                <a:gd name="T34" fmla="*/ 65827 w 268"/>
                <a:gd name="T35" fmla="*/ 89083 h 249"/>
                <a:gd name="T36" fmla="*/ 60287 w 268"/>
                <a:gd name="T37" fmla="*/ 92973 h 249"/>
                <a:gd name="T38" fmla="*/ 53770 w 268"/>
                <a:gd name="T39" fmla="*/ 94918 h 249"/>
                <a:gd name="T40" fmla="*/ 47578 w 268"/>
                <a:gd name="T41" fmla="*/ 96474 h 249"/>
                <a:gd name="T42" fmla="*/ 41386 w 268"/>
                <a:gd name="T43" fmla="*/ 96474 h 249"/>
                <a:gd name="T44" fmla="*/ 34543 w 268"/>
                <a:gd name="T45" fmla="*/ 95696 h 249"/>
                <a:gd name="T46" fmla="*/ 28025 w 268"/>
                <a:gd name="T47" fmla="*/ 93362 h 249"/>
                <a:gd name="T48" fmla="*/ 22160 w 268"/>
                <a:gd name="T49" fmla="*/ 90250 h 249"/>
                <a:gd name="T50" fmla="*/ 16946 w 268"/>
                <a:gd name="T51" fmla="*/ 86360 h 249"/>
                <a:gd name="T52" fmla="*/ 12383 w 268"/>
                <a:gd name="T53" fmla="*/ 82470 h 249"/>
                <a:gd name="T54" fmla="*/ 8147 w 268"/>
                <a:gd name="T55" fmla="*/ 76246 h 249"/>
                <a:gd name="T56" fmla="*/ 4562 w 268"/>
                <a:gd name="T57" fmla="*/ 70410 h 249"/>
                <a:gd name="T58" fmla="*/ 2281 w 268"/>
                <a:gd name="T59" fmla="*/ 64575 h 249"/>
                <a:gd name="T60" fmla="*/ 978 w 268"/>
                <a:gd name="T61" fmla="*/ 57184 h 249"/>
                <a:gd name="T62" fmla="*/ 0 w 268"/>
                <a:gd name="T63" fmla="*/ 50571 h 249"/>
                <a:gd name="T64" fmla="*/ 0 w 268"/>
                <a:gd name="T65" fmla="*/ 42791 h 249"/>
                <a:gd name="T66" fmla="*/ 978 w 268"/>
                <a:gd name="T67" fmla="*/ 35400 h 249"/>
                <a:gd name="T68" fmla="*/ 3259 w 268"/>
                <a:gd name="T69" fmla="*/ 28787 h 249"/>
                <a:gd name="T70" fmla="*/ 6192 w 268"/>
                <a:gd name="T71" fmla="*/ 22173 h 249"/>
                <a:gd name="T72" fmla="*/ 9776 w 268"/>
                <a:gd name="T73" fmla="*/ 16338 h 249"/>
                <a:gd name="T74" fmla="*/ 14013 w 268"/>
                <a:gd name="T75" fmla="*/ 11670 h 249"/>
                <a:gd name="T76" fmla="*/ 18901 w 268"/>
                <a:gd name="T77" fmla="*/ 7780 h 249"/>
                <a:gd name="T78" fmla="*/ 24767 w 268"/>
                <a:gd name="T79" fmla="*/ 3890 h 249"/>
                <a:gd name="T80" fmla="*/ 30307 w 268"/>
                <a:gd name="T81" fmla="*/ 1556 h 249"/>
                <a:gd name="T82" fmla="*/ 36498 w 268"/>
                <a:gd name="T83" fmla="*/ 389 h 249"/>
                <a:gd name="T84" fmla="*/ 43668 w 268"/>
                <a:gd name="T85" fmla="*/ 389 h 2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8" h="249">
                  <a:moveTo>
                    <a:pt x="134" y="1"/>
                  </a:moveTo>
                  <a:lnTo>
                    <a:pt x="139" y="0"/>
                  </a:lnTo>
                  <a:lnTo>
                    <a:pt x="146" y="0"/>
                  </a:lnTo>
                  <a:lnTo>
                    <a:pt x="153" y="1"/>
                  </a:lnTo>
                  <a:lnTo>
                    <a:pt x="159" y="2"/>
                  </a:lnTo>
                  <a:lnTo>
                    <a:pt x="164" y="2"/>
                  </a:lnTo>
                  <a:lnTo>
                    <a:pt x="171" y="4"/>
                  </a:lnTo>
                  <a:lnTo>
                    <a:pt x="178" y="5"/>
                  </a:lnTo>
                  <a:lnTo>
                    <a:pt x="184" y="8"/>
                  </a:lnTo>
                  <a:lnTo>
                    <a:pt x="189" y="10"/>
                  </a:lnTo>
                  <a:lnTo>
                    <a:pt x="195" y="13"/>
                  </a:lnTo>
                  <a:lnTo>
                    <a:pt x="201" y="16"/>
                  </a:lnTo>
                  <a:lnTo>
                    <a:pt x="206" y="20"/>
                  </a:lnTo>
                  <a:lnTo>
                    <a:pt x="210" y="23"/>
                  </a:lnTo>
                  <a:lnTo>
                    <a:pt x="216" y="26"/>
                  </a:lnTo>
                  <a:lnTo>
                    <a:pt x="221" y="30"/>
                  </a:lnTo>
                  <a:lnTo>
                    <a:pt x="227" y="34"/>
                  </a:lnTo>
                  <a:lnTo>
                    <a:pt x="230" y="37"/>
                  </a:lnTo>
                  <a:lnTo>
                    <a:pt x="234" y="42"/>
                  </a:lnTo>
                  <a:lnTo>
                    <a:pt x="238" y="46"/>
                  </a:lnTo>
                  <a:lnTo>
                    <a:pt x="243" y="52"/>
                  </a:lnTo>
                  <a:lnTo>
                    <a:pt x="246" y="57"/>
                  </a:lnTo>
                  <a:lnTo>
                    <a:pt x="250" y="62"/>
                  </a:lnTo>
                  <a:lnTo>
                    <a:pt x="253" y="68"/>
                  </a:lnTo>
                  <a:lnTo>
                    <a:pt x="256" y="74"/>
                  </a:lnTo>
                  <a:lnTo>
                    <a:pt x="259" y="79"/>
                  </a:lnTo>
                  <a:lnTo>
                    <a:pt x="260" y="85"/>
                  </a:lnTo>
                  <a:lnTo>
                    <a:pt x="262" y="91"/>
                  </a:lnTo>
                  <a:lnTo>
                    <a:pt x="264" y="97"/>
                  </a:lnTo>
                  <a:lnTo>
                    <a:pt x="266" y="103"/>
                  </a:lnTo>
                  <a:lnTo>
                    <a:pt x="267" y="110"/>
                  </a:lnTo>
                  <a:lnTo>
                    <a:pt x="267" y="117"/>
                  </a:lnTo>
                  <a:lnTo>
                    <a:pt x="268" y="124"/>
                  </a:lnTo>
                  <a:lnTo>
                    <a:pt x="267" y="130"/>
                  </a:lnTo>
                  <a:lnTo>
                    <a:pt x="267" y="136"/>
                  </a:lnTo>
                  <a:lnTo>
                    <a:pt x="266" y="142"/>
                  </a:lnTo>
                  <a:lnTo>
                    <a:pt x="264" y="147"/>
                  </a:lnTo>
                  <a:lnTo>
                    <a:pt x="262" y="153"/>
                  </a:lnTo>
                  <a:lnTo>
                    <a:pt x="260" y="160"/>
                  </a:lnTo>
                  <a:lnTo>
                    <a:pt x="259" y="166"/>
                  </a:lnTo>
                  <a:lnTo>
                    <a:pt x="258" y="171"/>
                  </a:lnTo>
                  <a:lnTo>
                    <a:pt x="254" y="176"/>
                  </a:lnTo>
                  <a:lnTo>
                    <a:pt x="251" y="181"/>
                  </a:lnTo>
                  <a:lnTo>
                    <a:pt x="247" y="186"/>
                  </a:lnTo>
                  <a:lnTo>
                    <a:pt x="244" y="192"/>
                  </a:lnTo>
                  <a:lnTo>
                    <a:pt x="239" y="196"/>
                  </a:lnTo>
                  <a:lnTo>
                    <a:pt x="236" y="201"/>
                  </a:lnTo>
                  <a:lnTo>
                    <a:pt x="233" y="206"/>
                  </a:lnTo>
                  <a:lnTo>
                    <a:pt x="229" y="212"/>
                  </a:lnTo>
                  <a:lnTo>
                    <a:pt x="223" y="216"/>
                  </a:lnTo>
                  <a:lnTo>
                    <a:pt x="218" y="219"/>
                  </a:lnTo>
                  <a:lnTo>
                    <a:pt x="212" y="222"/>
                  </a:lnTo>
                  <a:lnTo>
                    <a:pt x="209" y="226"/>
                  </a:lnTo>
                  <a:lnTo>
                    <a:pt x="202" y="229"/>
                  </a:lnTo>
                  <a:lnTo>
                    <a:pt x="196" y="232"/>
                  </a:lnTo>
                  <a:lnTo>
                    <a:pt x="190" y="235"/>
                  </a:lnTo>
                  <a:lnTo>
                    <a:pt x="185" y="239"/>
                  </a:lnTo>
                  <a:lnTo>
                    <a:pt x="179" y="240"/>
                  </a:lnTo>
                  <a:lnTo>
                    <a:pt x="172" y="242"/>
                  </a:lnTo>
                  <a:lnTo>
                    <a:pt x="165" y="244"/>
                  </a:lnTo>
                  <a:lnTo>
                    <a:pt x="159" y="246"/>
                  </a:lnTo>
                  <a:lnTo>
                    <a:pt x="153" y="247"/>
                  </a:lnTo>
                  <a:lnTo>
                    <a:pt x="146" y="248"/>
                  </a:lnTo>
                  <a:lnTo>
                    <a:pt x="139" y="248"/>
                  </a:lnTo>
                  <a:lnTo>
                    <a:pt x="134" y="249"/>
                  </a:lnTo>
                  <a:lnTo>
                    <a:pt x="127" y="248"/>
                  </a:lnTo>
                  <a:lnTo>
                    <a:pt x="119" y="248"/>
                  </a:lnTo>
                  <a:lnTo>
                    <a:pt x="112" y="247"/>
                  </a:lnTo>
                  <a:lnTo>
                    <a:pt x="106" y="246"/>
                  </a:lnTo>
                  <a:lnTo>
                    <a:pt x="99" y="244"/>
                  </a:lnTo>
                  <a:lnTo>
                    <a:pt x="93" y="242"/>
                  </a:lnTo>
                  <a:lnTo>
                    <a:pt x="86" y="240"/>
                  </a:lnTo>
                  <a:lnTo>
                    <a:pt x="81" y="239"/>
                  </a:lnTo>
                  <a:lnTo>
                    <a:pt x="74" y="235"/>
                  </a:lnTo>
                  <a:lnTo>
                    <a:pt x="68" y="232"/>
                  </a:lnTo>
                  <a:lnTo>
                    <a:pt x="62" y="229"/>
                  </a:lnTo>
                  <a:lnTo>
                    <a:pt x="58" y="226"/>
                  </a:lnTo>
                  <a:lnTo>
                    <a:pt x="52" y="222"/>
                  </a:lnTo>
                  <a:lnTo>
                    <a:pt x="47" y="219"/>
                  </a:lnTo>
                  <a:lnTo>
                    <a:pt x="41" y="216"/>
                  </a:lnTo>
                  <a:lnTo>
                    <a:pt x="38" y="212"/>
                  </a:lnTo>
                  <a:lnTo>
                    <a:pt x="32" y="206"/>
                  </a:lnTo>
                  <a:lnTo>
                    <a:pt x="29" y="201"/>
                  </a:lnTo>
                  <a:lnTo>
                    <a:pt x="25" y="196"/>
                  </a:lnTo>
                  <a:lnTo>
                    <a:pt x="22" y="192"/>
                  </a:lnTo>
                  <a:lnTo>
                    <a:pt x="17" y="186"/>
                  </a:lnTo>
                  <a:lnTo>
                    <a:pt x="14" y="181"/>
                  </a:lnTo>
                  <a:lnTo>
                    <a:pt x="12" y="176"/>
                  </a:lnTo>
                  <a:lnTo>
                    <a:pt x="10" y="171"/>
                  </a:lnTo>
                  <a:lnTo>
                    <a:pt x="7" y="166"/>
                  </a:lnTo>
                  <a:lnTo>
                    <a:pt x="5" y="160"/>
                  </a:lnTo>
                  <a:lnTo>
                    <a:pt x="3" y="153"/>
                  </a:lnTo>
                  <a:lnTo>
                    <a:pt x="3" y="147"/>
                  </a:lnTo>
                  <a:lnTo>
                    <a:pt x="0" y="142"/>
                  </a:lnTo>
                  <a:lnTo>
                    <a:pt x="0" y="136"/>
                  </a:lnTo>
                  <a:lnTo>
                    <a:pt x="0" y="130"/>
                  </a:lnTo>
                  <a:lnTo>
                    <a:pt x="0" y="124"/>
                  </a:lnTo>
                  <a:lnTo>
                    <a:pt x="0" y="117"/>
                  </a:lnTo>
                  <a:lnTo>
                    <a:pt x="0" y="110"/>
                  </a:lnTo>
                  <a:lnTo>
                    <a:pt x="0" y="103"/>
                  </a:lnTo>
                  <a:lnTo>
                    <a:pt x="3" y="97"/>
                  </a:lnTo>
                  <a:lnTo>
                    <a:pt x="3" y="91"/>
                  </a:lnTo>
                  <a:lnTo>
                    <a:pt x="5" y="85"/>
                  </a:lnTo>
                  <a:lnTo>
                    <a:pt x="7" y="79"/>
                  </a:lnTo>
                  <a:lnTo>
                    <a:pt x="10" y="74"/>
                  </a:lnTo>
                  <a:lnTo>
                    <a:pt x="12" y="68"/>
                  </a:lnTo>
                  <a:lnTo>
                    <a:pt x="15" y="62"/>
                  </a:lnTo>
                  <a:lnTo>
                    <a:pt x="19" y="57"/>
                  </a:lnTo>
                  <a:lnTo>
                    <a:pt x="23" y="52"/>
                  </a:lnTo>
                  <a:lnTo>
                    <a:pt x="27" y="46"/>
                  </a:lnTo>
                  <a:lnTo>
                    <a:pt x="30" y="42"/>
                  </a:lnTo>
                  <a:lnTo>
                    <a:pt x="33" y="37"/>
                  </a:lnTo>
                  <a:lnTo>
                    <a:pt x="39" y="34"/>
                  </a:lnTo>
                  <a:lnTo>
                    <a:pt x="43" y="30"/>
                  </a:lnTo>
                  <a:lnTo>
                    <a:pt x="48" y="26"/>
                  </a:lnTo>
                  <a:lnTo>
                    <a:pt x="53" y="23"/>
                  </a:lnTo>
                  <a:lnTo>
                    <a:pt x="58" y="20"/>
                  </a:lnTo>
                  <a:lnTo>
                    <a:pt x="63" y="16"/>
                  </a:lnTo>
                  <a:lnTo>
                    <a:pt x="69" y="13"/>
                  </a:lnTo>
                  <a:lnTo>
                    <a:pt x="76" y="10"/>
                  </a:lnTo>
                  <a:lnTo>
                    <a:pt x="82" y="8"/>
                  </a:lnTo>
                  <a:lnTo>
                    <a:pt x="87" y="5"/>
                  </a:lnTo>
                  <a:lnTo>
                    <a:pt x="93" y="4"/>
                  </a:lnTo>
                  <a:lnTo>
                    <a:pt x="99" y="2"/>
                  </a:lnTo>
                  <a:lnTo>
                    <a:pt x="106" y="2"/>
                  </a:lnTo>
                  <a:lnTo>
                    <a:pt x="112" y="1"/>
                  </a:lnTo>
                  <a:lnTo>
                    <a:pt x="120" y="0"/>
                  </a:lnTo>
                  <a:lnTo>
                    <a:pt x="127" y="0"/>
                  </a:lnTo>
                  <a:lnTo>
                    <a:pt x="134" y="1"/>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grpSp>
      <p:sp>
        <p:nvSpPr>
          <p:cNvPr id="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Confidentiality</a:t>
            </a:r>
            <a:endParaRPr lang="en-US" sz="1400" i="1" smtClean="0">
              <a:solidFill>
                <a:srgbClr val="FFFFFF"/>
              </a:solidFill>
            </a:endParaRP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6_Diapositive sommaire">
    <p:spTree>
      <p:nvGrpSpPr>
        <p:cNvPr id="1" name=""/>
        <p:cNvGrpSpPr/>
        <p:nvPr/>
      </p:nvGrpSpPr>
      <p:grpSpPr>
        <a:xfrm>
          <a:off x="0" y="0"/>
          <a:ext cx="0" cy="0"/>
          <a:chOff x="0" y="0"/>
          <a:chExt cx="0" cy="0"/>
        </a:xfrm>
      </p:grpSpPr>
      <p:sp>
        <p:nvSpPr>
          <p:cNvPr id="2" name="Rectangle 4"/>
          <p:cNvSpPr>
            <a:spLocks noChangeArrowheads="1"/>
          </p:cNvSpPr>
          <p:nvPr userDrawn="1"/>
        </p:nvSpPr>
        <p:spPr bwMode="auto">
          <a:xfrm>
            <a:off x="987425" y="1189038"/>
            <a:ext cx="7167563" cy="4762500"/>
          </a:xfrm>
          <a:prstGeom prst="rect">
            <a:avLst/>
          </a:prstGeom>
          <a:solidFill>
            <a:srgbClr val="FFFFFF"/>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fr-FR"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Table of contents</a:t>
            </a:r>
            <a:endParaRPr lang="fr-FR" sz="1400" i="1" smtClean="0">
              <a:solidFill>
                <a:srgbClr val="FFFFFF"/>
              </a:solidFill>
            </a:endParaRPr>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30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Outline</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31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34803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2843213"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2843213"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2"/>
          </p:nvPr>
        </p:nvSpPr>
        <p:spPr>
          <a:xfrm>
            <a:off x="1133808" y="1268760"/>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2" name="Espace réservé du texte 29"/>
          <p:cNvSpPr>
            <a:spLocks noGrp="1"/>
          </p:cNvSpPr>
          <p:nvPr>
            <p:ph type="body" sz="quarter" idx="13"/>
          </p:nvPr>
        </p:nvSpPr>
        <p:spPr>
          <a:xfrm>
            <a:off x="1133808" y="5229264"/>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32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solidFill>
            <a:srgbClr val="005EA7"/>
          </a:solidFill>
          <a:ln w="19050">
            <a:solidFill>
              <a:schemeClr val="tx2"/>
            </a:solidFill>
          </a:ln>
        </p:spPr>
        <p:txBody>
          <a:bodyPr lIns="360000" tIns="0" rIns="360000" bIns="0" anchor="ctr" anchorCtr="0"/>
          <a:lstStyle>
            <a:lvl1pPr marL="0" indent="0" algn="ctr">
              <a:lnSpc>
                <a:spcPct val="100000"/>
              </a:lnSpc>
              <a:defRPr sz="1800" baseline="0">
                <a:solidFill>
                  <a:schemeClr val="bg1"/>
                </a:solidFill>
              </a:defRPr>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33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69728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3697288"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3697288"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1133808" y="515719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1133808" y="126876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prstClr val="white"/>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solidFill>
            <a:srgbClr val="005EA7"/>
          </a:solidFill>
          <a:ln w="19050">
            <a:solidFill>
              <a:schemeClr val="tx2"/>
            </a:solidFill>
          </a:ln>
        </p:spPr>
        <p:txBody>
          <a:bodyPr lIns="360000" tIns="0" rIns="360000" bIns="0" anchor="ctr" anchorCtr="0"/>
          <a:lstStyle>
            <a:lvl1pPr marL="0" indent="0" algn="ctr">
              <a:lnSpc>
                <a:spcPct val="100000"/>
              </a:lnSpc>
              <a:defRPr sz="1800" baseline="0">
                <a:solidFill>
                  <a:schemeClr val="bg1"/>
                </a:solidFill>
              </a:defRPr>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preserve="1" userDrawn="1">
  <p:cSld name="34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190500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190500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190500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467544" y="2567248"/>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467544" y="385313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467544" y="515719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467544" y="1268760"/>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6_Diapositive plan intro">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6_Diapositive plan parties">
    <p:spTree>
      <p:nvGrpSpPr>
        <p:cNvPr id="1" name=""/>
        <p:cNvGrpSpPr/>
        <p:nvPr/>
      </p:nvGrpSpPr>
      <p:grpSpPr>
        <a:xfrm>
          <a:off x="0" y="0"/>
          <a:ext cx="0" cy="0"/>
          <a:chOff x="0" y="0"/>
          <a:chExt cx="0" cy="0"/>
        </a:xfrm>
      </p:grpSpPr>
      <p:sp>
        <p:nvSpPr>
          <p:cNvPr id="8"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30" name="Espace réservé du texte 29"/>
          <p:cNvSpPr>
            <a:spLocks noGrp="1"/>
          </p:cNvSpPr>
          <p:nvPr>
            <p:ph type="body" sz="quarter" idx="10"/>
          </p:nvPr>
        </p:nvSpPr>
        <p:spPr>
          <a:xfrm>
            <a:off x="1115616"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31" name="Espace réservé du texte 29"/>
          <p:cNvSpPr>
            <a:spLocks noGrp="1"/>
          </p:cNvSpPr>
          <p:nvPr>
            <p:ph type="body" sz="quarter" idx="11"/>
          </p:nvPr>
        </p:nvSpPr>
        <p:spPr>
          <a:xfrm>
            <a:off x="1115616"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32" name="Espace réservé du texte 29"/>
          <p:cNvSpPr>
            <a:spLocks noGrp="1"/>
          </p:cNvSpPr>
          <p:nvPr>
            <p:ph type="body" sz="quarter" idx="12"/>
          </p:nvPr>
        </p:nvSpPr>
        <p:spPr>
          <a:xfrm>
            <a:off x="1115616"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2" name="Espace réservé du texte 8"/>
          <p:cNvSpPr>
            <a:spLocks noGrp="1"/>
          </p:cNvSpPr>
          <p:nvPr>
            <p:ph type="body" sz="quarter" idx="13"/>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
        <p:nvSpPr>
          <p:cNvPr id="13" name="Espace réservé du texte 29"/>
          <p:cNvSpPr>
            <a:spLocks noGrp="1"/>
          </p:cNvSpPr>
          <p:nvPr>
            <p:ph type="body" sz="quarter" idx="14"/>
          </p:nvPr>
        </p:nvSpPr>
        <p:spPr>
          <a:xfrm>
            <a:off x="1115616" y="126882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14" name="Espace réservé du texte 29"/>
          <p:cNvSpPr>
            <a:spLocks noGrp="1"/>
          </p:cNvSpPr>
          <p:nvPr>
            <p:ph type="body" sz="quarter" idx="15"/>
          </p:nvPr>
        </p:nvSpPr>
        <p:spPr>
          <a:xfrm>
            <a:off x="1115616" y="537328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6_Diapositive plan conclusions">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noFill/>
          <a:ln w="19050">
            <a:solidFill>
              <a:schemeClr val="tx2"/>
            </a:solidFill>
            <a:miter lim="800000"/>
            <a:headEnd/>
            <a:tailEnd/>
          </a:ln>
        </p:spPr>
        <p:txBody>
          <a:bodyPr lIns="360000" tIns="0" rIns="360000" bIns="0" anchor="ctr"/>
          <a:lstStyle/>
          <a:p>
            <a:pPr algn="ctr" fontAlgn="base">
              <a:spcBef>
                <a:spcPct val="0"/>
              </a:spcBef>
              <a:spcAft>
                <a:spcPct val="0"/>
              </a:spcAft>
              <a:buSzPct val="170000"/>
              <a:defRPr/>
            </a:pPr>
            <a:r>
              <a:rPr lang="en-US" b="1">
                <a:solidFill>
                  <a:srgbClr val="005EA7"/>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Planning / Organization</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6_Diapositive libre">
    <p:spTree>
      <p:nvGrpSpPr>
        <p:cNvPr id="1" name=""/>
        <p:cNvGrpSpPr/>
        <p:nvPr/>
      </p:nvGrpSpPr>
      <p:grpSpPr>
        <a:xfrm>
          <a:off x="0" y="0"/>
          <a:ext cx="0" cy="0"/>
          <a:chOff x="0" y="0"/>
          <a:chExt cx="0" cy="0"/>
        </a:xfrm>
      </p:grpSpPr>
      <p:sp>
        <p:nvSpPr>
          <p:cNvPr id="12" name="Espace réservé du texte 11"/>
          <p:cNvSpPr>
            <a:spLocks noGrp="1"/>
          </p:cNvSpPr>
          <p:nvPr>
            <p:ph type="body" sz="quarter" idx="22"/>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8"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0"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7" name="Espace réservé du texte 10"/>
          <p:cNvSpPr>
            <a:spLocks noGrp="1"/>
          </p:cNvSpPr>
          <p:nvPr>
            <p:ph type="body" sz="quarter" idx="21"/>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6_Diapositive slide text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431800" y="1928813"/>
            <a:ext cx="8280400" cy="385127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marL="268288" indent="-268288" algn="just" fontAlgn="base">
              <a:spcBef>
                <a:spcPts val="1200"/>
              </a:spcBef>
              <a:spcAft>
                <a:spcPct val="0"/>
              </a:spcAft>
              <a:buClr>
                <a:srgbClr val="005EA7"/>
              </a:buClr>
              <a:buSzPct val="100000"/>
              <a:buFont typeface="Arial" pitchFamily="34" charset="0"/>
              <a:buNone/>
              <a:tabLst>
                <a:tab pos="268288" algn="l"/>
              </a:tabLst>
              <a:defRPr/>
            </a:pPr>
            <a:endParaRPr lang="en-US" sz="1400" b="1">
              <a:solidFill>
                <a:srgbClr val="195FA7"/>
              </a:solidFill>
            </a:endParaRPr>
          </a:p>
        </p:txBody>
      </p:sp>
      <p:sp>
        <p:nvSpPr>
          <p:cNvPr id="7" name="Espace réservé du texte 11"/>
          <p:cNvSpPr>
            <a:spLocks noGrp="1"/>
          </p:cNvSpPr>
          <p:nvPr>
            <p:ph type="body" sz="quarter" idx="29"/>
          </p:nvPr>
        </p:nvSpPr>
        <p:spPr>
          <a:xfrm>
            <a:off x="432000" y="1928813"/>
            <a:ext cx="8280000" cy="3852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400"/>
            </a:lvl1pPr>
            <a:lvl2pPr marL="538163" indent="-269875" algn="just">
              <a:lnSpc>
                <a:spcPct val="100000"/>
              </a:lnSpc>
              <a:spcBef>
                <a:spcPts val="600"/>
              </a:spcBef>
              <a:buClr>
                <a:srgbClr val="005EA7"/>
              </a:buClr>
              <a:buFont typeface="Arial" pitchFamily="34" charset="0"/>
              <a:buChar char=""/>
              <a:tabLst>
                <a:tab pos="538163" algn="l"/>
              </a:tabLst>
              <a:defRPr sz="1300" b="0"/>
            </a:lvl2pPr>
            <a:lvl3pPr marL="538163" indent="0" algn="just">
              <a:lnSpc>
                <a:spcPct val="100000"/>
              </a:lnSpc>
              <a:spcBef>
                <a:spcPts val="0"/>
              </a:spcBef>
              <a:buClr>
                <a:srgbClr val="005EA7"/>
              </a:buClr>
              <a:buFont typeface="Arial" pitchFamily="34" charset="0"/>
              <a:buNone/>
              <a:tabLst>
                <a:tab pos="538163" algn="l"/>
              </a:tabLst>
              <a:defRPr lang="fr-FR" sz="13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5" name="Espace réservé du texte 10"/>
          <p:cNvSpPr>
            <a:spLocks noGrp="1"/>
          </p:cNvSpPr>
          <p:nvPr>
            <p:ph type="body" sz="quarter" idx="22"/>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8"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6_Diapositive double texte">
    <p:spTree>
      <p:nvGrpSpPr>
        <p:cNvPr id="1" name=""/>
        <p:cNvGrpSpPr/>
        <p:nvPr/>
      </p:nvGrpSpPr>
      <p:grpSpPr>
        <a:xfrm>
          <a:off x="0" y="0"/>
          <a:ext cx="0" cy="0"/>
          <a:chOff x="0" y="0"/>
          <a:chExt cx="0" cy="0"/>
        </a:xfrm>
      </p:grpSpPr>
      <p:sp>
        <p:nvSpPr>
          <p:cNvPr id="10" name="Rectangle 20"/>
          <p:cNvSpPr>
            <a:spLocks noChangeArrowheads="1"/>
          </p:cNvSpPr>
          <p:nvPr userDrawn="1"/>
        </p:nvSpPr>
        <p:spPr bwMode="auto">
          <a:xfrm>
            <a:off x="431800" y="2020888"/>
            <a:ext cx="3960813"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12" name="Rectangle 16"/>
          <p:cNvSpPr>
            <a:spLocks noChangeArrowheads="1"/>
          </p:cNvSpPr>
          <p:nvPr userDrawn="1"/>
        </p:nvSpPr>
        <p:spPr bwMode="auto">
          <a:xfrm>
            <a:off x="431800" y="2695575"/>
            <a:ext cx="3960813"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3" name="Rectangle 18"/>
          <p:cNvSpPr>
            <a:spLocks noChangeArrowheads="1"/>
          </p:cNvSpPr>
          <p:nvPr userDrawn="1"/>
        </p:nvSpPr>
        <p:spPr bwMode="auto">
          <a:xfrm>
            <a:off x="4751388" y="2695575"/>
            <a:ext cx="3960812"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4" name="Rectangle 26"/>
          <p:cNvSpPr>
            <a:spLocks noChangeArrowheads="1"/>
          </p:cNvSpPr>
          <p:nvPr userDrawn="1"/>
        </p:nvSpPr>
        <p:spPr bwMode="auto">
          <a:xfrm>
            <a:off x="4751388" y="2020888"/>
            <a:ext cx="3960812"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26" name="Espace réservé du texte 11"/>
          <p:cNvSpPr>
            <a:spLocks noGrp="1"/>
          </p:cNvSpPr>
          <p:nvPr>
            <p:ph type="body" sz="quarter" idx="29"/>
          </p:nvPr>
        </p:nvSpPr>
        <p:spPr>
          <a:xfrm>
            <a:off x="46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24"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8" name="Espace réservé du texte 11"/>
          <p:cNvSpPr>
            <a:spLocks noGrp="1"/>
          </p:cNvSpPr>
          <p:nvPr>
            <p:ph type="body" sz="quarter" idx="32"/>
          </p:nvPr>
        </p:nvSpPr>
        <p:spPr>
          <a:xfrm>
            <a:off x="478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33"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16" name="Espace réservé du texte 11"/>
          <p:cNvSpPr>
            <a:spLocks noGrp="1"/>
          </p:cNvSpPr>
          <p:nvPr>
            <p:ph type="body" sz="quarter" idx="29"/>
          </p:nvPr>
        </p:nvSpPr>
        <p:spPr>
          <a:xfrm>
            <a:off x="43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0" name="Espace réservé du texte 11"/>
          <p:cNvSpPr>
            <a:spLocks noGrp="1"/>
          </p:cNvSpPr>
          <p:nvPr>
            <p:ph type="body" sz="quarter" idx="31"/>
          </p:nvPr>
        </p:nvSpPr>
        <p:spPr>
          <a:xfrm>
            <a:off x="475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6_Diapositive synthèse intermédiaire">
    <p:spTree>
      <p:nvGrpSpPr>
        <p:cNvPr id="1" name=""/>
        <p:cNvGrpSpPr/>
        <p:nvPr/>
      </p:nvGrpSpPr>
      <p:grpSpPr>
        <a:xfrm>
          <a:off x="0" y="0"/>
          <a:ext cx="0" cy="0"/>
          <a:chOff x="0" y="0"/>
          <a:chExt cx="0" cy="0"/>
        </a:xfrm>
      </p:grpSpPr>
      <p:sp>
        <p:nvSpPr>
          <p:cNvPr id="4" name="ZoneTexte 8"/>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summary</a:t>
            </a:r>
          </a:p>
        </p:txBody>
      </p:sp>
      <p:sp>
        <p:nvSpPr>
          <p:cNvPr id="5" name="Rectangle 4"/>
          <p:cNvSpPr>
            <a:spLocks noChangeArrowheads="1"/>
          </p:cNvSpPr>
          <p:nvPr userDrawn="1"/>
        </p:nvSpPr>
        <p:spPr bwMode="auto">
          <a:xfrm>
            <a:off x="431800" y="1260475"/>
            <a:ext cx="8280400" cy="4679950"/>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8" name="Espace réservé du texte 7"/>
          <p:cNvSpPr>
            <a:spLocks noGrp="1"/>
          </p:cNvSpPr>
          <p:nvPr>
            <p:ph type="body" sz="quarter" idx="21"/>
          </p:nvPr>
        </p:nvSpPr>
        <p:spPr>
          <a:xfrm>
            <a:off x="432000" y="1260000"/>
            <a:ext cx="8280000" cy="4680000"/>
          </a:xfrm>
          <a:prstGeom prst="rect">
            <a:avLst/>
          </a:prstGeom>
          <a:noFill/>
          <a:ln w="19050">
            <a:noFill/>
          </a:ln>
          <a:effectLst/>
        </p:spPr>
        <p:txBody>
          <a:bodyPr lIns="360000" tIns="180000" rIns="360000" bIns="180000" anchor="ctr" anchorCtr="0"/>
          <a:lstStyle>
            <a:lvl1pPr marL="268288" indent="-268288" algn="just">
              <a:lnSpc>
                <a:spcPct val="100000"/>
              </a:lnSpc>
              <a:spcBef>
                <a:spcPts val="1800"/>
              </a:spcBef>
              <a:buClr>
                <a:srgbClr val="005EA7"/>
              </a:buClr>
              <a:buSzPct val="100000"/>
              <a:buFont typeface="Webdings" pitchFamily="18" charset="2"/>
              <a:buChar char=""/>
              <a:tabLst/>
              <a:defRPr sz="1400" i="1"/>
            </a:lvl1pPr>
            <a:lvl2pPr marL="268288" indent="0" algn="just">
              <a:lnSpc>
                <a:spcPct val="100000"/>
              </a:lnSpc>
              <a:spcBef>
                <a:spcPts val="600"/>
              </a:spcBef>
              <a:buFontTx/>
              <a:buNone/>
              <a:defRPr sz="1400" b="0"/>
            </a:lvl2pPr>
            <a:lvl3pPr marL="806450" indent="-268288" algn="just">
              <a:lnSpc>
                <a:spcPct val="100000"/>
              </a:lnSpc>
              <a:spcBef>
                <a:spcPts val="300"/>
              </a:spcBef>
              <a:buClr>
                <a:srgbClr val="005EA7"/>
              </a:buClr>
              <a:buFont typeface="Arial" pitchFamily="34" charset="0"/>
              <a:buChar char=""/>
              <a:tabLst>
                <a:tab pos="806450" algn="l"/>
              </a:tabLst>
              <a:defRPr sz="14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7"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preserve="1" userDrawn="1">
  <p:cSld name="6_Diapositive SWOT">
    <p:spTree>
      <p:nvGrpSpPr>
        <p:cNvPr id="1" name=""/>
        <p:cNvGrpSpPr/>
        <p:nvPr/>
      </p:nvGrpSpPr>
      <p:grpSpPr>
        <a:xfrm>
          <a:off x="0" y="0"/>
          <a:ext cx="0" cy="0"/>
          <a:chOff x="0" y="0"/>
          <a:chExt cx="0" cy="0"/>
        </a:xfrm>
      </p:grpSpPr>
      <p:sp>
        <p:nvSpPr>
          <p:cNvPr id="8" name="Rectangle 34"/>
          <p:cNvSpPr>
            <a:spLocks noChangeArrowheads="1"/>
          </p:cNvSpPr>
          <p:nvPr userDrawn="1"/>
        </p:nvSpPr>
        <p:spPr bwMode="auto">
          <a:xfrm>
            <a:off x="4751388" y="2214563"/>
            <a:ext cx="3960812"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FFFFFF"/>
              </a:solidFill>
            </a:endParaRPr>
          </a:p>
        </p:txBody>
      </p:sp>
      <p:sp>
        <p:nvSpPr>
          <p:cNvPr id="9" name="ZoneTexte 35"/>
          <p:cNvSpPr txBox="1">
            <a:spLocks noChangeArrowheads="1"/>
          </p:cNvSpPr>
          <p:nvPr userDrawn="1"/>
        </p:nvSpPr>
        <p:spPr bwMode="auto">
          <a:xfrm>
            <a:off x="5651500" y="2020888"/>
            <a:ext cx="2160588"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0" name="Rectangle 31"/>
          <p:cNvSpPr>
            <a:spLocks noChangeArrowheads="1"/>
          </p:cNvSpPr>
          <p:nvPr userDrawn="1"/>
        </p:nvSpPr>
        <p:spPr bwMode="auto">
          <a:xfrm>
            <a:off x="431800" y="2214563"/>
            <a:ext cx="3960813"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1" name="ZoneTexte 18"/>
          <p:cNvSpPr txBox="1">
            <a:spLocks noChangeArrowheads="1"/>
          </p:cNvSpPr>
          <p:nvPr userDrawn="1"/>
        </p:nvSpPr>
        <p:spPr bwMode="auto">
          <a:xfrm>
            <a:off x="1331913" y="2020888"/>
            <a:ext cx="2160587"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2" name="Rectangle 23"/>
          <p:cNvSpPr>
            <a:spLocks noChangeArrowheads="1"/>
          </p:cNvSpPr>
          <p:nvPr userDrawn="1"/>
        </p:nvSpPr>
        <p:spPr bwMode="auto">
          <a:xfrm>
            <a:off x="431800" y="4273550"/>
            <a:ext cx="3960813"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3" name="ZoneTexte 47"/>
          <p:cNvSpPr txBox="1">
            <a:spLocks noChangeArrowheads="1"/>
          </p:cNvSpPr>
          <p:nvPr userDrawn="1"/>
        </p:nvSpPr>
        <p:spPr bwMode="auto">
          <a:xfrm>
            <a:off x="1331913" y="4079875"/>
            <a:ext cx="2160587"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4" name="Rectangle 25"/>
          <p:cNvSpPr>
            <a:spLocks noChangeArrowheads="1"/>
          </p:cNvSpPr>
          <p:nvPr userDrawn="1"/>
        </p:nvSpPr>
        <p:spPr bwMode="auto">
          <a:xfrm>
            <a:off x="4751388" y="4273550"/>
            <a:ext cx="3960812"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5" name="ZoneTexte 44"/>
          <p:cNvSpPr txBox="1">
            <a:spLocks noChangeArrowheads="1"/>
          </p:cNvSpPr>
          <p:nvPr userDrawn="1"/>
        </p:nvSpPr>
        <p:spPr bwMode="auto">
          <a:xfrm>
            <a:off x="5651500" y="4079875"/>
            <a:ext cx="2160588"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6" name="ZoneTexte 30"/>
          <p:cNvSpPr txBox="1">
            <a:spLocks noChangeArrowheads="1"/>
          </p:cNvSpPr>
          <p:nvPr userDrawn="1"/>
        </p:nvSpPr>
        <p:spPr bwMode="auto">
          <a:xfrm>
            <a:off x="1662113" y="2057400"/>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Strengths</a:t>
            </a:r>
          </a:p>
        </p:txBody>
      </p:sp>
      <p:sp>
        <p:nvSpPr>
          <p:cNvPr id="17" name="ZoneTexte 36"/>
          <p:cNvSpPr txBox="1">
            <a:spLocks noChangeArrowheads="1"/>
          </p:cNvSpPr>
          <p:nvPr userDrawn="1"/>
        </p:nvSpPr>
        <p:spPr bwMode="auto">
          <a:xfrm>
            <a:off x="5981700" y="2057400"/>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Weaknesses</a:t>
            </a:r>
          </a:p>
        </p:txBody>
      </p:sp>
      <p:sp>
        <p:nvSpPr>
          <p:cNvPr id="18" name="ZoneTexte 37"/>
          <p:cNvSpPr txBox="1">
            <a:spLocks noChangeArrowheads="1"/>
          </p:cNvSpPr>
          <p:nvPr userDrawn="1"/>
        </p:nvSpPr>
        <p:spPr bwMode="auto">
          <a:xfrm>
            <a:off x="1662113" y="4116388"/>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Opportunities</a:t>
            </a:r>
          </a:p>
        </p:txBody>
      </p:sp>
      <p:sp>
        <p:nvSpPr>
          <p:cNvPr id="19" name="ZoneTexte 38"/>
          <p:cNvSpPr txBox="1">
            <a:spLocks noChangeArrowheads="1"/>
          </p:cNvSpPr>
          <p:nvPr userDrawn="1"/>
        </p:nvSpPr>
        <p:spPr bwMode="auto">
          <a:xfrm>
            <a:off x="5981700" y="4116388"/>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Threats</a:t>
            </a:r>
          </a:p>
        </p:txBody>
      </p:sp>
      <p:sp>
        <p:nvSpPr>
          <p:cNvPr id="20" name="ZoneTexte 39"/>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SWOT</a:t>
            </a:r>
          </a:p>
        </p:txBody>
      </p:sp>
      <p:sp>
        <p:nvSpPr>
          <p:cNvPr id="29" name="Espace réservé du texte 11"/>
          <p:cNvSpPr>
            <a:spLocks noGrp="1"/>
          </p:cNvSpPr>
          <p:nvPr>
            <p:ph type="body" sz="quarter" idx="29"/>
          </p:nvPr>
        </p:nvSpPr>
        <p:spPr>
          <a:xfrm>
            <a:off x="43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50" name="Espace réservé du texte 11"/>
          <p:cNvSpPr>
            <a:spLocks noGrp="1"/>
          </p:cNvSpPr>
          <p:nvPr>
            <p:ph type="body" sz="quarter" idx="31"/>
          </p:nvPr>
        </p:nvSpPr>
        <p:spPr>
          <a:xfrm>
            <a:off x="475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8"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25" name="Espace réservé du texte 11"/>
          <p:cNvSpPr>
            <a:spLocks noGrp="1"/>
          </p:cNvSpPr>
          <p:nvPr>
            <p:ph type="body" sz="quarter" idx="34"/>
          </p:nvPr>
        </p:nvSpPr>
        <p:spPr>
          <a:xfrm>
            <a:off x="43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7" name="Espace réservé du texte 11"/>
          <p:cNvSpPr>
            <a:spLocks noGrp="1"/>
          </p:cNvSpPr>
          <p:nvPr>
            <p:ph type="body" sz="quarter" idx="35"/>
          </p:nvPr>
        </p:nvSpPr>
        <p:spPr>
          <a:xfrm>
            <a:off x="475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41"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6_Diapositive hameçon">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592388"/>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492501"/>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59200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baseline="0"/>
            </a:lvl1pPr>
          </a:lstStyle>
          <a:p>
            <a:pPr lvl="0"/>
            <a:r>
              <a:rPr lang="de-DE" noProof="0" smtClean="0"/>
              <a:t>Textmasterformate durch Klicken bearbeiten</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69728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8" name="Triangle isocèle 32"/>
          <p:cNvSpPr>
            <a:spLocks noChangeArrowheads="1"/>
          </p:cNvSpPr>
          <p:nvPr userDrawn="1"/>
        </p:nvSpPr>
        <p:spPr bwMode="black">
          <a:xfrm rot="10800000">
            <a:off x="3697288"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9" name="Triangle isocèle 35"/>
          <p:cNvSpPr>
            <a:spLocks noChangeArrowheads="1"/>
          </p:cNvSpPr>
          <p:nvPr userDrawn="1"/>
        </p:nvSpPr>
        <p:spPr bwMode="black">
          <a:xfrm rot="10800000">
            <a:off x="3697288"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prstClr val="white"/>
              </a:solidFill>
            </a:endParaRPr>
          </a:p>
        </p:txBody>
      </p:sp>
      <p:sp>
        <p:nvSpPr>
          <p:cNvPr id="30" name="Espace réservé du texte 29"/>
          <p:cNvSpPr>
            <a:spLocks noGrp="1"/>
          </p:cNvSpPr>
          <p:nvPr>
            <p:ph type="body" sz="quarter" idx="10"/>
          </p:nvPr>
        </p:nvSpPr>
        <p:spPr>
          <a:xfrm>
            <a:off x="1133808"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1133808" y="515719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1133808" y="126876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preserve="1" userDrawn="1">
  <p:cSld name="6_Diapositive hameçon ALCIM">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182813"/>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0829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pic>
        <p:nvPicPr>
          <p:cNvPr id="11" name="Picture 4" descr="pose01"/>
          <p:cNvPicPr>
            <a:picLocks noChangeAspect="1" noChangeArrowheads="1"/>
          </p:cNvPicPr>
          <p:nvPr userDrawn="1"/>
        </p:nvPicPr>
        <p:blipFill>
          <a:blip r:embed="rId3" cstate="print"/>
          <a:srcRect/>
          <a:stretch>
            <a:fillRect/>
          </a:stretch>
        </p:blipFill>
        <p:spPr bwMode="auto">
          <a:xfrm>
            <a:off x="1882775" y="4286250"/>
            <a:ext cx="1127125" cy="2022475"/>
          </a:xfrm>
          <a:prstGeom prst="rect">
            <a:avLst/>
          </a:prstGeom>
          <a:noFill/>
          <a:ln w="9525">
            <a:noFill/>
            <a:miter lim="800000"/>
            <a:headEnd/>
            <a:tailEnd/>
          </a:ln>
        </p:spPr>
      </p:pic>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18228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6_Diapositive contacts (3)">
    <p:spTree>
      <p:nvGrpSpPr>
        <p:cNvPr id="1" name=""/>
        <p:cNvGrpSpPr/>
        <p:nvPr/>
      </p:nvGrpSpPr>
      <p:grpSpPr>
        <a:xfrm>
          <a:off x="0" y="0"/>
          <a:ext cx="0" cy="0"/>
          <a:chOff x="0" y="0"/>
          <a:chExt cx="0" cy="0"/>
        </a:xfrm>
      </p:grpSpPr>
      <p:sp>
        <p:nvSpPr>
          <p:cNvPr id="14" name="Rectangle 26"/>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15"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16" name="Rectangle 33"/>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7" name="Rectangle 41"/>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8" name="Rectangle 46"/>
          <p:cNvSpPr>
            <a:spLocks noChangeArrowheads="1"/>
          </p:cNvSpPr>
          <p:nvPr userDrawn="1"/>
        </p:nvSpPr>
        <p:spPr bwMode="auto">
          <a:xfrm>
            <a:off x="2679700" y="3565525"/>
            <a:ext cx="3784600"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20" name="ZoneTexte 20"/>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33" name="Espace réservé du texte 32"/>
          <p:cNvSpPr>
            <a:spLocks noGrp="1"/>
          </p:cNvSpPr>
          <p:nvPr>
            <p:ph type="body" sz="quarter" idx="10"/>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1" name="Espace réservé du texte 32"/>
          <p:cNvSpPr>
            <a:spLocks noGrp="1"/>
          </p:cNvSpPr>
          <p:nvPr>
            <p:ph type="body" sz="quarter" idx="14"/>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5"/>
          <p:cNvSpPr>
            <a:spLocks noGrp="1"/>
          </p:cNvSpPr>
          <p:nvPr>
            <p:ph type="body" sz="quarter" idx="15"/>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4" name="Espace réservé du texte 37"/>
          <p:cNvSpPr>
            <a:spLocks noGrp="1"/>
          </p:cNvSpPr>
          <p:nvPr>
            <p:ph type="body" sz="quarter" idx="16"/>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5" name="Espace réservé du texte 39"/>
          <p:cNvSpPr>
            <a:spLocks noGrp="1"/>
          </p:cNvSpPr>
          <p:nvPr>
            <p:ph type="body" sz="quarter" idx="17"/>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6" name="Espace réservé du texte 32"/>
          <p:cNvSpPr>
            <a:spLocks noGrp="1"/>
          </p:cNvSpPr>
          <p:nvPr>
            <p:ph type="body" sz="quarter" idx="18"/>
          </p:nvPr>
        </p:nvSpPr>
        <p:spPr>
          <a:xfrm>
            <a:off x="2808000"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5"/>
          <p:cNvSpPr>
            <a:spLocks noGrp="1"/>
          </p:cNvSpPr>
          <p:nvPr>
            <p:ph type="body" sz="quarter" idx="19"/>
          </p:nvPr>
        </p:nvSpPr>
        <p:spPr>
          <a:xfrm>
            <a:off x="2808000"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9" name="Espace réservé du texte 37"/>
          <p:cNvSpPr>
            <a:spLocks noGrp="1"/>
          </p:cNvSpPr>
          <p:nvPr>
            <p:ph type="body" sz="quarter" idx="20"/>
          </p:nvPr>
        </p:nvSpPr>
        <p:spPr>
          <a:xfrm>
            <a:off x="2808000"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0" name="Espace réservé du texte 39"/>
          <p:cNvSpPr>
            <a:spLocks noGrp="1"/>
          </p:cNvSpPr>
          <p:nvPr>
            <p:ph type="body" sz="quarter" idx="21"/>
          </p:nvPr>
        </p:nvSpPr>
        <p:spPr>
          <a:xfrm>
            <a:off x="2808000"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6_Diapositive contacts (4)">
    <p:spTree>
      <p:nvGrpSpPr>
        <p:cNvPr id="1" name=""/>
        <p:cNvGrpSpPr/>
        <p:nvPr/>
      </p:nvGrpSpPr>
      <p:grpSpPr>
        <a:xfrm>
          <a:off x="0" y="0"/>
          <a:ext cx="0" cy="0"/>
          <a:chOff x="0" y="0"/>
          <a:chExt cx="0" cy="0"/>
        </a:xfrm>
      </p:grpSpPr>
      <p:sp>
        <p:nvSpPr>
          <p:cNvPr id="1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19" name="Rectangle 29"/>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20"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21" name="Rectangle 52"/>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2" name="Rectangle 53"/>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3" name="Rectangle 58"/>
          <p:cNvSpPr>
            <a:spLocks noChangeArrowheads="1"/>
          </p:cNvSpPr>
          <p:nvPr userDrawn="1"/>
        </p:nvSpPr>
        <p:spPr bwMode="auto">
          <a:xfrm>
            <a:off x="4679950" y="3565525"/>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4" name="ZoneTexte 62"/>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25" name="Rectangle 33"/>
          <p:cNvSpPr>
            <a:spLocks noChangeArrowheads="1"/>
          </p:cNvSpPr>
          <p:nvPr userDrawn="1"/>
        </p:nvSpPr>
        <p:spPr bwMode="auto">
          <a:xfrm>
            <a:off x="677863" y="3565525"/>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35" name="Espace réservé du texte 32"/>
          <p:cNvSpPr>
            <a:spLocks noGrp="1"/>
          </p:cNvSpPr>
          <p:nvPr>
            <p:ph type="body" sz="quarter" idx="14"/>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5"/>
          <p:cNvSpPr>
            <a:spLocks noGrp="1"/>
          </p:cNvSpPr>
          <p:nvPr>
            <p:ph type="body" sz="quarter" idx="15"/>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9" name="Espace réservé du texte 37"/>
          <p:cNvSpPr>
            <a:spLocks noGrp="1"/>
          </p:cNvSpPr>
          <p:nvPr>
            <p:ph type="body" sz="quarter" idx="16"/>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1" name="Espace réservé du texte 39"/>
          <p:cNvSpPr>
            <a:spLocks noGrp="1"/>
          </p:cNvSpPr>
          <p:nvPr>
            <p:ph type="body" sz="quarter" idx="17"/>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2" name="Espace réservé du texte 32"/>
          <p:cNvSpPr>
            <a:spLocks noGrp="1"/>
          </p:cNvSpPr>
          <p:nvPr>
            <p:ph type="body" sz="quarter" idx="18"/>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5" name="Espace réservé du texte 35"/>
          <p:cNvSpPr>
            <a:spLocks noGrp="1"/>
          </p:cNvSpPr>
          <p:nvPr>
            <p:ph type="body" sz="quarter" idx="19"/>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56" name="Espace réservé du texte 37"/>
          <p:cNvSpPr>
            <a:spLocks noGrp="1"/>
          </p:cNvSpPr>
          <p:nvPr>
            <p:ph type="body" sz="quarter" idx="20"/>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7" name="Espace réservé du texte 39"/>
          <p:cNvSpPr>
            <a:spLocks noGrp="1"/>
          </p:cNvSpPr>
          <p:nvPr>
            <p:ph type="body" sz="quarter" idx="21"/>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8" name="Espace réservé du texte 32"/>
          <p:cNvSpPr>
            <a:spLocks noGrp="1"/>
          </p:cNvSpPr>
          <p:nvPr>
            <p:ph type="body" sz="quarter" idx="22"/>
          </p:nvPr>
        </p:nvSpPr>
        <p:spPr>
          <a:xfrm>
            <a:off x="4808264"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60" name="Espace réservé du texte 35"/>
          <p:cNvSpPr>
            <a:spLocks noGrp="1"/>
          </p:cNvSpPr>
          <p:nvPr>
            <p:ph type="body" sz="quarter" idx="23"/>
          </p:nvPr>
        </p:nvSpPr>
        <p:spPr>
          <a:xfrm>
            <a:off x="4808264"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61" name="Espace réservé du texte 37"/>
          <p:cNvSpPr>
            <a:spLocks noGrp="1"/>
          </p:cNvSpPr>
          <p:nvPr>
            <p:ph type="body" sz="quarter" idx="24"/>
          </p:nvPr>
        </p:nvSpPr>
        <p:spPr>
          <a:xfrm>
            <a:off x="4808264"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62" name="Espace réservé du texte 39"/>
          <p:cNvSpPr>
            <a:spLocks noGrp="1"/>
          </p:cNvSpPr>
          <p:nvPr>
            <p:ph type="body" sz="quarter" idx="25"/>
          </p:nvPr>
        </p:nvSpPr>
        <p:spPr>
          <a:xfrm>
            <a:off x="4808264"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33" name="Espace réservé du texte 32"/>
          <p:cNvSpPr>
            <a:spLocks noGrp="1"/>
          </p:cNvSpPr>
          <p:nvPr>
            <p:ph type="body" sz="quarter" idx="10"/>
          </p:nvPr>
        </p:nvSpPr>
        <p:spPr>
          <a:xfrm>
            <a:off x="807736"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preserve="1" userDrawn="1">
  <p:cSld name="6_Diapositive qui est ALCCIMED">
    <p:spTree>
      <p:nvGrpSpPr>
        <p:cNvPr id="1" name=""/>
        <p:cNvGrpSpPr/>
        <p:nvPr/>
      </p:nvGrpSpPr>
      <p:grpSpPr>
        <a:xfrm>
          <a:off x="0" y="0"/>
          <a:ext cx="0" cy="0"/>
          <a:chOff x="0" y="0"/>
          <a:chExt cx="0" cy="0"/>
        </a:xfrm>
      </p:grpSpPr>
      <p:sp>
        <p:nvSpPr>
          <p:cNvPr id="2" name="Triangle isocèle 34"/>
          <p:cNvSpPr>
            <a:spLocks noChangeArrowheads="1"/>
          </p:cNvSpPr>
          <p:nvPr userDrawn="1"/>
        </p:nvSpPr>
        <p:spPr bwMode="black">
          <a:xfrm rot="5400000">
            <a:off x="1854200" y="264636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3" name="Rectangle 36"/>
          <p:cNvSpPr>
            <a:spLocks noChangeArrowheads="1"/>
          </p:cNvSpPr>
          <p:nvPr userDrawn="1"/>
        </p:nvSpPr>
        <p:spPr bwMode="auto">
          <a:xfrm>
            <a:off x="431800" y="1260475"/>
            <a:ext cx="8280400" cy="900113"/>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0" tIns="0" rIns="360000" bIns="0" anchor="ctr"/>
          <a:lstStyle/>
          <a:p>
            <a:pPr algn="just" fontAlgn="base">
              <a:spcBef>
                <a:spcPts val="500"/>
              </a:spcBef>
              <a:spcAft>
                <a:spcPct val="0"/>
              </a:spcAft>
              <a:defRPr/>
            </a:pPr>
            <a:endParaRPr lang="en-US" sz="1200" b="1">
              <a:solidFill>
                <a:srgbClr val="005EA7"/>
              </a:solidFill>
              <a:sym typeface="Symbol" pitchFamily="18" charset="2"/>
            </a:endParaRPr>
          </a:p>
        </p:txBody>
      </p:sp>
      <p:sp>
        <p:nvSpPr>
          <p:cNvPr id="4" name="Rectangle 40"/>
          <p:cNvSpPr>
            <a:spLocks noChangeArrowheads="1"/>
          </p:cNvSpPr>
          <p:nvPr userDrawn="1"/>
        </p:nvSpPr>
        <p:spPr bwMode="auto">
          <a:xfrm>
            <a:off x="2424113" y="3263900"/>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5" name="Rectangle 41"/>
          <p:cNvSpPr>
            <a:spLocks noChangeArrowheads="1"/>
          </p:cNvSpPr>
          <p:nvPr userDrawn="1"/>
        </p:nvSpPr>
        <p:spPr bwMode="auto">
          <a:xfrm>
            <a:off x="2424113" y="2339975"/>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6" name="Rectangle 42"/>
          <p:cNvSpPr>
            <a:spLocks noChangeArrowheads="1"/>
          </p:cNvSpPr>
          <p:nvPr userDrawn="1"/>
        </p:nvSpPr>
        <p:spPr bwMode="auto">
          <a:xfrm>
            <a:off x="2424113" y="4187825"/>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7" name="Rectangle 44"/>
          <p:cNvSpPr>
            <a:spLocks noChangeArrowheads="1"/>
          </p:cNvSpPr>
          <p:nvPr userDrawn="1"/>
        </p:nvSpPr>
        <p:spPr bwMode="auto">
          <a:xfrm>
            <a:off x="2424113" y="5111750"/>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sym typeface="Symbol" pitchFamily="18" charset="2"/>
            </a:endParaRPr>
          </a:p>
        </p:txBody>
      </p:sp>
      <p:sp>
        <p:nvSpPr>
          <p:cNvPr id="8" name="Triangle isocèle 45"/>
          <p:cNvSpPr>
            <a:spLocks noChangeArrowheads="1"/>
          </p:cNvSpPr>
          <p:nvPr userDrawn="1"/>
        </p:nvSpPr>
        <p:spPr bwMode="black">
          <a:xfrm rot="5400000">
            <a:off x="1854200" y="3570288"/>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46"/>
          <p:cNvSpPr>
            <a:spLocks noChangeArrowheads="1"/>
          </p:cNvSpPr>
          <p:nvPr userDrawn="1"/>
        </p:nvSpPr>
        <p:spPr bwMode="black">
          <a:xfrm rot="5400000">
            <a:off x="1854200" y="449421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riangle isocèle 47"/>
          <p:cNvSpPr>
            <a:spLocks noChangeArrowheads="1"/>
          </p:cNvSpPr>
          <p:nvPr userDrawn="1"/>
        </p:nvSpPr>
        <p:spPr bwMode="black">
          <a:xfrm rot="5400000">
            <a:off x="1854200" y="54197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1" name="Rectangle 48"/>
          <p:cNvSpPr>
            <a:spLocks noChangeArrowheads="1"/>
          </p:cNvSpPr>
          <p:nvPr userDrawn="1"/>
        </p:nvSpPr>
        <p:spPr bwMode="auto">
          <a:xfrm>
            <a:off x="431800" y="2339975"/>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30000"/>
              </a:spcBef>
              <a:spcAft>
                <a:spcPct val="30000"/>
              </a:spcAft>
              <a:buFont typeface="Wingdings" pitchFamily="2" charset="2"/>
              <a:buNone/>
              <a:defRPr/>
            </a:pPr>
            <a:endParaRPr lang="en-US" sz="1400" b="1">
              <a:solidFill>
                <a:srgbClr val="005EA7"/>
              </a:solidFill>
              <a:cs typeface="Arial" pitchFamily="34" charset="0"/>
              <a:sym typeface="Symbol" pitchFamily="18" charset="2"/>
            </a:endParaRPr>
          </a:p>
        </p:txBody>
      </p:sp>
      <p:sp>
        <p:nvSpPr>
          <p:cNvPr id="12" name="Rectangle 49"/>
          <p:cNvSpPr>
            <a:spLocks noChangeArrowheads="1"/>
          </p:cNvSpPr>
          <p:nvPr userDrawn="1"/>
        </p:nvSpPr>
        <p:spPr bwMode="auto">
          <a:xfrm>
            <a:off x="431800" y="4187825"/>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3" name="Rectangle 50"/>
          <p:cNvSpPr>
            <a:spLocks noChangeArrowheads="1"/>
          </p:cNvSpPr>
          <p:nvPr userDrawn="1"/>
        </p:nvSpPr>
        <p:spPr bwMode="auto">
          <a:xfrm>
            <a:off x="431800" y="3263900"/>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4" name="Rectangle 51"/>
          <p:cNvSpPr>
            <a:spLocks noChangeArrowheads="1"/>
          </p:cNvSpPr>
          <p:nvPr userDrawn="1"/>
        </p:nvSpPr>
        <p:spPr bwMode="auto">
          <a:xfrm>
            <a:off x="431800" y="5111750"/>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sym typeface="Symbol" pitchFamily="18" charset="2"/>
            </a:endParaRPr>
          </a:p>
        </p:txBody>
      </p:sp>
      <p:pic>
        <p:nvPicPr>
          <p:cNvPr id="15" name="Picture 1"/>
          <p:cNvPicPr>
            <a:picLocks noChangeAspect="1" noChangeArrowheads="1"/>
          </p:cNvPicPr>
          <p:nvPr userDrawn="1"/>
        </p:nvPicPr>
        <p:blipFill>
          <a:blip r:embed="rId2" cstate="print"/>
          <a:srcRect/>
          <a:stretch>
            <a:fillRect/>
          </a:stretch>
        </p:blipFill>
        <p:spPr bwMode="auto">
          <a:xfrm>
            <a:off x="554038" y="1344613"/>
            <a:ext cx="3159125" cy="730250"/>
          </a:xfrm>
          <a:prstGeom prst="rect">
            <a:avLst/>
          </a:prstGeom>
          <a:noFill/>
          <a:ln w="9525">
            <a:noFill/>
            <a:miter lim="800000"/>
            <a:headEnd/>
            <a:tailEnd/>
          </a:ln>
        </p:spPr>
      </p:pic>
      <p:sp>
        <p:nvSpPr>
          <p:cNvPr id="16" name="ZoneTexte 17"/>
          <p:cNvSpPr txBox="1">
            <a:spLocks noChangeArrowheads="1"/>
          </p:cNvSpPr>
          <p:nvPr userDrawn="1"/>
        </p:nvSpPr>
        <p:spPr bwMode="auto">
          <a:xfrm>
            <a:off x="4037013" y="1352550"/>
            <a:ext cx="4321175" cy="71437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ts val="500"/>
              </a:spcBef>
              <a:spcAft>
                <a:spcPct val="0"/>
              </a:spcAft>
              <a:defRPr/>
            </a:pPr>
            <a:r>
              <a:rPr lang="en-US" sz="1200" b="1" smtClean="0">
                <a:solidFill>
                  <a:srgbClr val="005EA7"/>
                </a:solidFill>
                <a:sym typeface="Symbol" pitchFamily="18" charset="2"/>
              </a:rPr>
              <a:t>Founded in 1993, ALCIMED is a consulting firm specialized in materials, chemistry and life sciences</a:t>
            </a:r>
          </a:p>
        </p:txBody>
      </p:sp>
      <p:sp>
        <p:nvSpPr>
          <p:cNvPr id="17" name="ZoneTexte 18"/>
          <p:cNvSpPr txBox="1">
            <a:spLocks noChangeArrowheads="1"/>
          </p:cNvSpPr>
          <p:nvPr userDrawn="1"/>
        </p:nvSpPr>
        <p:spPr bwMode="auto">
          <a:xfrm>
            <a:off x="2779713" y="2393950"/>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Industrial leaders in life-sciences, health, food, chemistry, materials, energy and biotechnology sectors / National Institutions / European Organizations</a:t>
            </a:r>
          </a:p>
        </p:txBody>
      </p:sp>
      <p:sp>
        <p:nvSpPr>
          <p:cNvPr id="18" name="ZoneTexte 19"/>
          <p:cNvSpPr txBox="1">
            <a:spLocks noChangeArrowheads="1"/>
          </p:cNvSpPr>
          <p:nvPr userDrawn="1"/>
        </p:nvSpPr>
        <p:spPr bwMode="auto">
          <a:xfrm>
            <a:off x="2779713" y="3317875"/>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R&amp;D, marketing and strategy at the interface between science and business</a:t>
            </a:r>
          </a:p>
        </p:txBody>
      </p:sp>
      <p:sp>
        <p:nvSpPr>
          <p:cNvPr id="19" name="ZoneTexte 21"/>
          <p:cNvSpPr txBox="1">
            <a:spLocks noChangeArrowheads="1"/>
          </p:cNvSpPr>
          <p:nvPr userDrawn="1"/>
        </p:nvSpPr>
        <p:spPr bwMode="auto">
          <a:xfrm>
            <a:off x="2779713" y="4241800"/>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sym typeface="Symbol" pitchFamily="18" charset="2"/>
              </a:rPr>
              <a:t>With over 160 qualified biologists and chemists, most of whom have further training in marketing or business, the ALCIMED team has a wide-ranging general expertise and high standards of education and training</a:t>
            </a:r>
          </a:p>
        </p:txBody>
      </p:sp>
      <p:sp>
        <p:nvSpPr>
          <p:cNvPr id="20" name="ZoneTexte 22"/>
          <p:cNvSpPr txBox="1">
            <a:spLocks noChangeArrowheads="1"/>
          </p:cNvSpPr>
          <p:nvPr userDrawn="1"/>
        </p:nvSpPr>
        <p:spPr bwMode="auto">
          <a:xfrm>
            <a:off x="2779713" y="5165725"/>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Paris, Lyon, Toulouse, Madrid, Cologne, Lausanne</a:t>
            </a:r>
            <a:endParaRPr lang="en-US" sz="1200" b="1" smtClean="0">
              <a:solidFill>
                <a:srgbClr val="005EA7"/>
              </a:solidFill>
              <a:sym typeface="Symbol" pitchFamily="18" charset="2"/>
            </a:endParaRPr>
          </a:p>
        </p:txBody>
      </p:sp>
      <p:sp>
        <p:nvSpPr>
          <p:cNvPr id="21" name="ZoneTexte 24"/>
          <p:cNvSpPr txBox="1">
            <a:spLocks noChangeArrowheads="1"/>
          </p:cNvSpPr>
          <p:nvPr userDrawn="1"/>
        </p:nvSpPr>
        <p:spPr bwMode="auto">
          <a:xfrm>
            <a:off x="500063" y="2393950"/>
            <a:ext cx="13589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30000"/>
              </a:spcBef>
              <a:spcAft>
                <a:spcPct val="30000"/>
              </a:spcAft>
              <a:buFont typeface="Wingdings" pitchFamily="2" charset="2"/>
              <a:buNone/>
              <a:defRPr/>
            </a:pPr>
            <a:r>
              <a:rPr lang="en-US" sz="1400" b="1" smtClean="0">
                <a:solidFill>
                  <a:srgbClr val="005EA7"/>
                </a:solidFill>
                <a:cs typeface="Arial" pitchFamily="34" charset="0"/>
                <a:sym typeface="Symbol" pitchFamily="18" charset="2"/>
              </a:rPr>
              <a:t>Our clients</a:t>
            </a:r>
          </a:p>
        </p:txBody>
      </p:sp>
      <p:sp>
        <p:nvSpPr>
          <p:cNvPr id="22" name="ZoneTexte 25"/>
          <p:cNvSpPr txBox="1">
            <a:spLocks noChangeArrowheads="1"/>
          </p:cNvSpPr>
          <p:nvPr userDrawn="1"/>
        </p:nvSpPr>
        <p:spPr bwMode="auto">
          <a:xfrm>
            <a:off x="500063" y="3317875"/>
            <a:ext cx="1358900" cy="719138"/>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expertise</a:t>
            </a:r>
          </a:p>
        </p:txBody>
      </p:sp>
      <p:sp>
        <p:nvSpPr>
          <p:cNvPr id="23" name="ZoneTexte 26"/>
          <p:cNvSpPr txBox="1">
            <a:spLocks noChangeArrowheads="1"/>
          </p:cNvSpPr>
          <p:nvPr userDrawn="1"/>
        </p:nvSpPr>
        <p:spPr bwMode="auto">
          <a:xfrm>
            <a:off x="500063" y="4241800"/>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team</a:t>
            </a:r>
          </a:p>
        </p:txBody>
      </p:sp>
      <p:sp>
        <p:nvSpPr>
          <p:cNvPr id="24" name="ZoneTexte 27"/>
          <p:cNvSpPr txBox="1">
            <a:spLocks noChangeArrowheads="1"/>
          </p:cNvSpPr>
          <p:nvPr userDrawn="1"/>
        </p:nvSpPr>
        <p:spPr bwMode="auto">
          <a:xfrm>
            <a:off x="500063" y="5165725"/>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offices</a:t>
            </a:r>
            <a:br>
              <a:rPr lang="en-US" sz="1400" b="1" smtClean="0">
                <a:solidFill>
                  <a:srgbClr val="005EA7"/>
                </a:solidFill>
                <a:cs typeface="Arial" pitchFamily="34" charset="0"/>
                <a:sym typeface="Symbol" pitchFamily="18" charset="2"/>
              </a:rPr>
            </a:br>
            <a:r>
              <a:rPr lang="en-US" sz="1400" b="1" smtClean="0">
                <a:solidFill>
                  <a:srgbClr val="005EA7"/>
                </a:solidFill>
                <a:cs typeface="Arial" pitchFamily="34" charset="0"/>
                <a:sym typeface="Symbol" pitchFamily="18" charset="2"/>
              </a:rPr>
              <a:t>in Europe</a:t>
            </a:r>
          </a:p>
        </p:txBody>
      </p:sp>
      <p:sp>
        <p:nvSpPr>
          <p:cNvPr id="25"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Who is ALCIMED?</a:t>
            </a:r>
            <a:endParaRPr lang="en-US" sz="1400" i="1" smtClean="0">
              <a:solidFill>
                <a:srgbClr val="FFFFFF"/>
              </a:solidFill>
            </a:endParaRP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6_Diapositive table des annexes (1)">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87425" y="1125538"/>
            <a:ext cx="7167563" cy="4967287"/>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58888" y="1341438"/>
            <a:ext cx="0" cy="4608512"/>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6_Diapositive table des annexes (2)">
    <p:spTree>
      <p:nvGrpSpPr>
        <p:cNvPr id="1" name=""/>
        <p:cNvGrpSpPr/>
        <p:nvPr/>
      </p:nvGrpSpPr>
      <p:grpSpPr>
        <a:xfrm>
          <a:off x="0" y="0"/>
          <a:ext cx="0" cy="0"/>
          <a:chOff x="0" y="0"/>
          <a:chExt cx="0" cy="0"/>
        </a:xfrm>
      </p:grpSpPr>
      <p:sp>
        <p:nvSpPr>
          <p:cNvPr id="2" name="Rectangle 5"/>
          <p:cNvSpPr>
            <a:spLocks noChangeArrowheads="1"/>
          </p:cNvSpPr>
          <p:nvPr userDrawn="1"/>
        </p:nvSpPr>
        <p:spPr bwMode="auto">
          <a:xfrm>
            <a:off x="987425" y="1189038"/>
            <a:ext cx="7167563" cy="47625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6_Diapositive liste de contacts">
    <p:spTree>
      <p:nvGrpSpPr>
        <p:cNvPr id="1" name=""/>
        <p:cNvGrpSpPr/>
        <p:nvPr/>
      </p:nvGrpSpPr>
      <p:grpSpPr>
        <a:xfrm>
          <a:off x="0" y="0"/>
          <a:ext cx="0" cy="0"/>
          <a:chOff x="0" y="0"/>
          <a:chExt cx="0" cy="0"/>
        </a:xfrm>
      </p:grpSpPr>
      <p:sp>
        <p:nvSpPr>
          <p:cNvPr id="27" name="Rectangle 63"/>
          <p:cNvSpPr>
            <a:spLocks noChangeArrowheads="1"/>
          </p:cNvSpPr>
          <p:nvPr userDrawn="1"/>
        </p:nvSpPr>
        <p:spPr bwMode="auto">
          <a:xfrm>
            <a:off x="423863" y="1260475"/>
            <a:ext cx="1728787"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Affiliation</a:t>
            </a:r>
          </a:p>
        </p:txBody>
      </p:sp>
      <p:sp>
        <p:nvSpPr>
          <p:cNvPr id="28" name="Rectangle 105"/>
          <p:cNvSpPr>
            <a:spLocks noChangeArrowheads="1"/>
          </p:cNvSpPr>
          <p:nvPr userDrawn="1"/>
        </p:nvSpPr>
        <p:spPr bwMode="auto">
          <a:xfrm>
            <a:off x="2268538" y="1260475"/>
            <a:ext cx="1727200"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Name</a:t>
            </a:r>
          </a:p>
        </p:txBody>
      </p:sp>
      <p:sp>
        <p:nvSpPr>
          <p:cNvPr id="29" name="Rectangle 106"/>
          <p:cNvSpPr>
            <a:spLocks noChangeArrowheads="1"/>
          </p:cNvSpPr>
          <p:nvPr userDrawn="1"/>
        </p:nvSpPr>
        <p:spPr bwMode="auto">
          <a:xfrm>
            <a:off x="4103688" y="1260475"/>
            <a:ext cx="4608512"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Position</a:t>
            </a:r>
          </a:p>
        </p:txBody>
      </p:sp>
      <p:sp>
        <p:nvSpPr>
          <p:cNvPr id="30" name="ZoneTexte 32"/>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contact list</a:t>
            </a:r>
          </a:p>
        </p:txBody>
      </p:sp>
      <p:sp>
        <p:nvSpPr>
          <p:cNvPr id="86" name="Espace réservé du texte 32"/>
          <p:cNvSpPr>
            <a:spLocks noGrp="1"/>
          </p:cNvSpPr>
          <p:nvPr>
            <p:ph type="body" sz="quarter" idx="10"/>
          </p:nvPr>
        </p:nvSpPr>
        <p:spPr>
          <a:xfrm>
            <a:off x="424633"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0" name="Espace réservé du texte 32"/>
          <p:cNvSpPr>
            <a:spLocks noGrp="1"/>
          </p:cNvSpPr>
          <p:nvPr>
            <p:ph type="body" sz="quarter" idx="26"/>
          </p:nvPr>
        </p:nvSpPr>
        <p:spPr>
          <a:xfrm>
            <a:off x="2268000"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1" name="Espace réservé du texte 32"/>
          <p:cNvSpPr>
            <a:spLocks noGrp="1"/>
          </p:cNvSpPr>
          <p:nvPr>
            <p:ph type="body" sz="quarter" idx="27"/>
          </p:nvPr>
        </p:nvSpPr>
        <p:spPr>
          <a:xfrm>
            <a:off x="4104000" y="1791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baseline="0">
                <a:solidFill>
                  <a:schemeClr val="bg1"/>
                </a:solidFill>
              </a:defRPr>
            </a:lvl1pPr>
          </a:lstStyle>
          <a:p>
            <a:pPr lvl="0"/>
            <a:r>
              <a:rPr lang="de-DE" noProof="0" smtClean="0"/>
              <a:t>Textmasterformate durch Klicken bearbeiten</a:t>
            </a:r>
          </a:p>
        </p:txBody>
      </p:sp>
      <p:sp>
        <p:nvSpPr>
          <p:cNvPr id="31" name="Espace réservé du texte 32"/>
          <p:cNvSpPr>
            <a:spLocks noGrp="1"/>
          </p:cNvSpPr>
          <p:nvPr>
            <p:ph type="body" sz="quarter" idx="49"/>
          </p:nvPr>
        </p:nvSpPr>
        <p:spPr>
          <a:xfrm>
            <a:off x="424633"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2" name="Espace réservé du texte 32"/>
          <p:cNvSpPr>
            <a:spLocks noGrp="1"/>
          </p:cNvSpPr>
          <p:nvPr>
            <p:ph type="body" sz="quarter" idx="50"/>
          </p:nvPr>
        </p:nvSpPr>
        <p:spPr>
          <a:xfrm>
            <a:off x="2268000"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5" name="Espace réservé du texte 32"/>
          <p:cNvSpPr>
            <a:spLocks noGrp="1"/>
          </p:cNvSpPr>
          <p:nvPr>
            <p:ph type="body" sz="quarter" idx="51"/>
          </p:nvPr>
        </p:nvSpPr>
        <p:spPr>
          <a:xfrm>
            <a:off x="4104000" y="5508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2"/>
          <p:cNvSpPr>
            <a:spLocks noGrp="1"/>
          </p:cNvSpPr>
          <p:nvPr>
            <p:ph type="body" sz="quarter" idx="52"/>
          </p:nvPr>
        </p:nvSpPr>
        <p:spPr>
          <a:xfrm>
            <a:off x="424633"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2"/>
          <p:cNvSpPr>
            <a:spLocks noGrp="1"/>
          </p:cNvSpPr>
          <p:nvPr>
            <p:ph type="body" sz="quarter" idx="53"/>
          </p:nvPr>
        </p:nvSpPr>
        <p:spPr>
          <a:xfrm>
            <a:off x="2268000"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8" name="Espace réservé du texte 32"/>
          <p:cNvSpPr>
            <a:spLocks noGrp="1"/>
          </p:cNvSpPr>
          <p:nvPr>
            <p:ph type="body" sz="quarter" idx="54"/>
          </p:nvPr>
        </p:nvSpPr>
        <p:spPr>
          <a:xfrm>
            <a:off x="4104000" y="2322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9" name="Espace réservé du texte 32"/>
          <p:cNvSpPr>
            <a:spLocks noGrp="1"/>
          </p:cNvSpPr>
          <p:nvPr>
            <p:ph type="body" sz="quarter" idx="55"/>
          </p:nvPr>
        </p:nvSpPr>
        <p:spPr>
          <a:xfrm>
            <a:off x="424633"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0" name="Espace réservé du texte 32"/>
          <p:cNvSpPr>
            <a:spLocks noGrp="1"/>
          </p:cNvSpPr>
          <p:nvPr>
            <p:ph type="body" sz="quarter" idx="56"/>
          </p:nvPr>
        </p:nvSpPr>
        <p:spPr>
          <a:xfrm>
            <a:off x="2268000"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1" name="Espace réservé du texte 32"/>
          <p:cNvSpPr>
            <a:spLocks noGrp="1"/>
          </p:cNvSpPr>
          <p:nvPr>
            <p:ph type="body" sz="quarter" idx="57"/>
          </p:nvPr>
        </p:nvSpPr>
        <p:spPr>
          <a:xfrm>
            <a:off x="4104000" y="2853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2" name="Espace réservé du texte 32"/>
          <p:cNvSpPr>
            <a:spLocks noGrp="1"/>
          </p:cNvSpPr>
          <p:nvPr>
            <p:ph type="body" sz="quarter" idx="58"/>
          </p:nvPr>
        </p:nvSpPr>
        <p:spPr>
          <a:xfrm>
            <a:off x="424633"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2"/>
          <p:cNvSpPr>
            <a:spLocks noGrp="1"/>
          </p:cNvSpPr>
          <p:nvPr>
            <p:ph type="body" sz="quarter" idx="59"/>
          </p:nvPr>
        </p:nvSpPr>
        <p:spPr>
          <a:xfrm>
            <a:off x="2268000"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4" name="Espace réservé du texte 32"/>
          <p:cNvSpPr>
            <a:spLocks noGrp="1"/>
          </p:cNvSpPr>
          <p:nvPr>
            <p:ph type="body" sz="quarter" idx="60"/>
          </p:nvPr>
        </p:nvSpPr>
        <p:spPr>
          <a:xfrm>
            <a:off x="4104000" y="3384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5" name="Espace réservé du texte 32"/>
          <p:cNvSpPr>
            <a:spLocks noGrp="1"/>
          </p:cNvSpPr>
          <p:nvPr>
            <p:ph type="body" sz="quarter" idx="61"/>
          </p:nvPr>
        </p:nvSpPr>
        <p:spPr>
          <a:xfrm>
            <a:off x="424633"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6" name="Espace réservé du texte 32"/>
          <p:cNvSpPr>
            <a:spLocks noGrp="1"/>
          </p:cNvSpPr>
          <p:nvPr>
            <p:ph type="body" sz="quarter" idx="62"/>
          </p:nvPr>
        </p:nvSpPr>
        <p:spPr>
          <a:xfrm>
            <a:off x="2268000"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7" name="Espace réservé du texte 32"/>
          <p:cNvSpPr>
            <a:spLocks noGrp="1"/>
          </p:cNvSpPr>
          <p:nvPr>
            <p:ph type="body" sz="quarter" idx="63"/>
          </p:nvPr>
        </p:nvSpPr>
        <p:spPr>
          <a:xfrm>
            <a:off x="4104000" y="3915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2"/>
          <p:cNvSpPr>
            <a:spLocks noGrp="1"/>
          </p:cNvSpPr>
          <p:nvPr>
            <p:ph type="body" sz="quarter" idx="64"/>
          </p:nvPr>
        </p:nvSpPr>
        <p:spPr>
          <a:xfrm>
            <a:off x="424633"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9" name="Espace réservé du texte 32"/>
          <p:cNvSpPr>
            <a:spLocks noGrp="1"/>
          </p:cNvSpPr>
          <p:nvPr>
            <p:ph type="body" sz="quarter" idx="65"/>
          </p:nvPr>
        </p:nvSpPr>
        <p:spPr>
          <a:xfrm>
            <a:off x="2268000"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0" name="Espace réservé du texte 32"/>
          <p:cNvSpPr>
            <a:spLocks noGrp="1"/>
          </p:cNvSpPr>
          <p:nvPr>
            <p:ph type="body" sz="quarter" idx="66"/>
          </p:nvPr>
        </p:nvSpPr>
        <p:spPr>
          <a:xfrm>
            <a:off x="4104000" y="4446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1" name="Espace réservé du texte 32"/>
          <p:cNvSpPr>
            <a:spLocks noGrp="1"/>
          </p:cNvSpPr>
          <p:nvPr>
            <p:ph type="body" sz="quarter" idx="67"/>
          </p:nvPr>
        </p:nvSpPr>
        <p:spPr>
          <a:xfrm>
            <a:off x="424633"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2" name="Espace réservé du texte 32"/>
          <p:cNvSpPr>
            <a:spLocks noGrp="1"/>
          </p:cNvSpPr>
          <p:nvPr>
            <p:ph type="body" sz="quarter" idx="68"/>
          </p:nvPr>
        </p:nvSpPr>
        <p:spPr>
          <a:xfrm>
            <a:off x="2268000"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3" name="Espace réservé du texte 32"/>
          <p:cNvSpPr>
            <a:spLocks noGrp="1"/>
          </p:cNvSpPr>
          <p:nvPr>
            <p:ph type="body" sz="quarter" idx="69"/>
          </p:nvPr>
        </p:nvSpPr>
        <p:spPr>
          <a:xfrm>
            <a:off x="4104000" y="4977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6_Diapositive vierge">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190500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8" name="Triangle isocèle 32"/>
          <p:cNvSpPr>
            <a:spLocks noChangeArrowheads="1"/>
          </p:cNvSpPr>
          <p:nvPr userDrawn="1"/>
        </p:nvSpPr>
        <p:spPr bwMode="black">
          <a:xfrm rot="10800000">
            <a:off x="190500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9" name="Triangle isocèle 35"/>
          <p:cNvSpPr>
            <a:spLocks noChangeArrowheads="1"/>
          </p:cNvSpPr>
          <p:nvPr userDrawn="1"/>
        </p:nvSpPr>
        <p:spPr bwMode="black">
          <a:xfrm rot="10800000">
            <a:off x="190500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prstClr val="white"/>
              </a:solidFill>
            </a:endParaRPr>
          </a:p>
        </p:txBody>
      </p:sp>
      <p:sp>
        <p:nvSpPr>
          <p:cNvPr id="30" name="Espace réservé du texte 29"/>
          <p:cNvSpPr>
            <a:spLocks noGrp="1"/>
          </p:cNvSpPr>
          <p:nvPr>
            <p:ph type="body" sz="quarter" idx="10"/>
          </p:nvPr>
        </p:nvSpPr>
        <p:spPr>
          <a:xfrm>
            <a:off x="467544" y="2567248"/>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467544" y="385313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467544" y="515719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467544" y="1268760"/>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apositive plan intro">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6" name="Rectangle 22"/>
          <p:cNvSpPr>
            <a:spLocks noChangeArrowheads="1"/>
          </p:cNvSpPr>
          <p:nvPr userDrawn="1"/>
        </p:nvSpPr>
        <p:spPr bwMode="auto">
          <a:xfrm>
            <a:off x="1152525" y="1271588"/>
            <a:ext cx="6838950" cy="576262"/>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prstClr val="white"/>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prstClr val="white"/>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apositive plan parties">
    <p:spTree>
      <p:nvGrpSpPr>
        <p:cNvPr id="1" name=""/>
        <p:cNvGrpSpPr/>
        <p:nvPr/>
      </p:nvGrpSpPr>
      <p:grpSpPr>
        <a:xfrm>
          <a:off x="0" y="0"/>
          <a:ext cx="0" cy="0"/>
          <a:chOff x="0" y="0"/>
          <a:chExt cx="0" cy="0"/>
        </a:xfrm>
      </p:grpSpPr>
      <p:sp>
        <p:nvSpPr>
          <p:cNvPr id="8"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9"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10"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11"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30" name="Espace réservé du texte 29"/>
          <p:cNvSpPr>
            <a:spLocks noGrp="1"/>
          </p:cNvSpPr>
          <p:nvPr>
            <p:ph type="body" sz="quarter" idx="10"/>
          </p:nvPr>
        </p:nvSpPr>
        <p:spPr>
          <a:xfrm>
            <a:off x="1115616"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31" name="Espace réservé du texte 29"/>
          <p:cNvSpPr>
            <a:spLocks noGrp="1"/>
          </p:cNvSpPr>
          <p:nvPr>
            <p:ph type="body" sz="quarter" idx="11"/>
          </p:nvPr>
        </p:nvSpPr>
        <p:spPr>
          <a:xfrm>
            <a:off x="1115616"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32" name="Espace réservé du texte 29"/>
          <p:cNvSpPr>
            <a:spLocks noGrp="1"/>
          </p:cNvSpPr>
          <p:nvPr>
            <p:ph type="body" sz="quarter" idx="12"/>
          </p:nvPr>
        </p:nvSpPr>
        <p:spPr>
          <a:xfrm>
            <a:off x="1115616"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2" name="Espace réservé du texte 8"/>
          <p:cNvSpPr>
            <a:spLocks noGrp="1"/>
          </p:cNvSpPr>
          <p:nvPr>
            <p:ph type="body" sz="quarter" idx="13"/>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
        <p:nvSpPr>
          <p:cNvPr id="13" name="Espace réservé du texte 29"/>
          <p:cNvSpPr>
            <a:spLocks noGrp="1"/>
          </p:cNvSpPr>
          <p:nvPr>
            <p:ph type="body" sz="quarter" idx="14"/>
          </p:nvPr>
        </p:nvSpPr>
        <p:spPr>
          <a:xfrm>
            <a:off x="1115616" y="126882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14" name="Espace réservé du texte 29"/>
          <p:cNvSpPr>
            <a:spLocks noGrp="1"/>
          </p:cNvSpPr>
          <p:nvPr>
            <p:ph type="body" sz="quarter" idx="15"/>
          </p:nvPr>
        </p:nvSpPr>
        <p:spPr>
          <a:xfrm>
            <a:off x="1115616" y="537328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apositive plan conclusions">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6" name="Rectangle 22"/>
          <p:cNvSpPr>
            <a:spLocks noChangeArrowheads="1"/>
          </p:cNvSpPr>
          <p:nvPr userDrawn="1"/>
        </p:nvSpPr>
        <p:spPr bwMode="auto">
          <a:xfrm>
            <a:off x="1152525" y="1271588"/>
            <a:ext cx="6838950" cy="576262"/>
          </a:xfrm>
          <a:prstGeom prst="rect">
            <a:avLst/>
          </a:prstGeom>
          <a:noFill/>
          <a:ln w="19050">
            <a:solidFill>
              <a:schemeClr val="tx2"/>
            </a:solidFill>
            <a:miter lim="800000"/>
            <a:headEnd/>
            <a:tailEnd/>
          </a:ln>
        </p:spPr>
        <p:txBody>
          <a:bodyPr lIns="360000" tIns="0" rIns="360000" bIns="0" anchor="ctr"/>
          <a:lstStyle/>
          <a:p>
            <a:pPr algn="ctr" fontAlgn="base">
              <a:spcBef>
                <a:spcPct val="0"/>
              </a:spcBef>
              <a:spcAft>
                <a:spcPct val="0"/>
              </a:spcAft>
              <a:buSzPct val="170000"/>
              <a:defRPr/>
            </a:pPr>
            <a:r>
              <a:rPr lang="en-US" b="1">
                <a:solidFill>
                  <a:srgbClr val="005EA7"/>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prstClr val="white"/>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prstClr val="black"/>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prstClr val="white"/>
                </a:solidFill>
              </a:rPr>
              <a:t>Planning / Organization</a:t>
            </a:r>
            <a:endParaRPr lang="en-US" sz="1400" i="1" smtClean="0">
              <a:solidFill>
                <a:prstClr val="white"/>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e libre">
    <p:spTree>
      <p:nvGrpSpPr>
        <p:cNvPr id="1" name=""/>
        <p:cNvGrpSpPr/>
        <p:nvPr/>
      </p:nvGrpSpPr>
      <p:grpSpPr>
        <a:xfrm>
          <a:off x="0" y="0"/>
          <a:ext cx="0" cy="0"/>
          <a:chOff x="0" y="0"/>
          <a:chExt cx="0" cy="0"/>
        </a:xfrm>
      </p:grpSpPr>
      <p:sp>
        <p:nvSpPr>
          <p:cNvPr id="12" name="Espace réservé du texte 11"/>
          <p:cNvSpPr>
            <a:spLocks noGrp="1"/>
          </p:cNvSpPr>
          <p:nvPr>
            <p:ph type="body" sz="quarter" idx="22"/>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8"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0"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7" name="Espace réservé du texte 10"/>
          <p:cNvSpPr>
            <a:spLocks noGrp="1"/>
          </p:cNvSpPr>
          <p:nvPr>
            <p:ph type="body" sz="quarter" idx="21"/>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positive slide text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431800" y="1928813"/>
            <a:ext cx="8280400" cy="385127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marL="268288" indent="-268288" algn="just" fontAlgn="base">
              <a:spcBef>
                <a:spcPts val="1200"/>
              </a:spcBef>
              <a:spcAft>
                <a:spcPct val="0"/>
              </a:spcAft>
              <a:buClr>
                <a:srgbClr val="005EA7"/>
              </a:buClr>
              <a:buSzPct val="100000"/>
              <a:buFont typeface="Arial" pitchFamily="34" charset="0"/>
              <a:buNone/>
              <a:tabLst>
                <a:tab pos="268288" algn="l"/>
              </a:tabLst>
              <a:defRPr/>
            </a:pPr>
            <a:endParaRPr lang="en-US" sz="1400" b="1">
              <a:solidFill>
                <a:srgbClr val="195FA7"/>
              </a:solidFill>
            </a:endParaRPr>
          </a:p>
        </p:txBody>
      </p:sp>
      <p:sp>
        <p:nvSpPr>
          <p:cNvPr id="7" name="Espace réservé du texte 11"/>
          <p:cNvSpPr>
            <a:spLocks noGrp="1"/>
          </p:cNvSpPr>
          <p:nvPr>
            <p:ph type="body" sz="quarter" idx="29"/>
          </p:nvPr>
        </p:nvSpPr>
        <p:spPr>
          <a:xfrm>
            <a:off x="432000" y="1928813"/>
            <a:ext cx="8280000" cy="3852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400"/>
            </a:lvl1pPr>
            <a:lvl2pPr marL="538163" indent="-269875" algn="just">
              <a:lnSpc>
                <a:spcPct val="100000"/>
              </a:lnSpc>
              <a:spcBef>
                <a:spcPts val="600"/>
              </a:spcBef>
              <a:buClr>
                <a:srgbClr val="005EA7"/>
              </a:buClr>
              <a:buFont typeface="Arial" pitchFamily="34" charset="0"/>
              <a:buChar char=""/>
              <a:tabLst>
                <a:tab pos="538163" algn="l"/>
              </a:tabLst>
              <a:defRPr sz="1300" b="0"/>
            </a:lvl2pPr>
            <a:lvl3pPr marL="538163" indent="0" algn="just">
              <a:lnSpc>
                <a:spcPct val="100000"/>
              </a:lnSpc>
              <a:spcBef>
                <a:spcPts val="0"/>
              </a:spcBef>
              <a:buClr>
                <a:srgbClr val="005EA7"/>
              </a:buClr>
              <a:buFont typeface="Arial" pitchFamily="34" charset="0"/>
              <a:buNone/>
              <a:tabLst>
                <a:tab pos="538163" algn="l"/>
              </a:tabLst>
              <a:defRPr lang="fr-FR" sz="13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5" name="Espace réservé du texte 10"/>
          <p:cNvSpPr>
            <a:spLocks noGrp="1"/>
          </p:cNvSpPr>
          <p:nvPr>
            <p:ph type="body" sz="quarter" idx="22"/>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8"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apositive double texte">
    <p:spTree>
      <p:nvGrpSpPr>
        <p:cNvPr id="1" name=""/>
        <p:cNvGrpSpPr/>
        <p:nvPr/>
      </p:nvGrpSpPr>
      <p:grpSpPr>
        <a:xfrm>
          <a:off x="0" y="0"/>
          <a:ext cx="0" cy="0"/>
          <a:chOff x="0" y="0"/>
          <a:chExt cx="0" cy="0"/>
        </a:xfrm>
      </p:grpSpPr>
      <p:sp>
        <p:nvSpPr>
          <p:cNvPr id="10" name="Rectangle 20"/>
          <p:cNvSpPr>
            <a:spLocks noChangeArrowheads="1"/>
          </p:cNvSpPr>
          <p:nvPr userDrawn="1"/>
        </p:nvSpPr>
        <p:spPr bwMode="auto">
          <a:xfrm>
            <a:off x="431800" y="2020888"/>
            <a:ext cx="3960813"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12" name="Rectangle 16"/>
          <p:cNvSpPr>
            <a:spLocks noChangeArrowheads="1"/>
          </p:cNvSpPr>
          <p:nvPr userDrawn="1"/>
        </p:nvSpPr>
        <p:spPr bwMode="auto">
          <a:xfrm>
            <a:off x="431800" y="2695575"/>
            <a:ext cx="3960813"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3" name="Rectangle 18"/>
          <p:cNvSpPr>
            <a:spLocks noChangeArrowheads="1"/>
          </p:cNvSpPr>
          <p:nvPr userDrawn="1"/>
        </p:nvSpPr>
        <p:spPr bwMode="auto">
          <a:xfrm>
            <a:off x="4751388" y="2695575"/>
            <a:ext cx="3960812"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4" name="Rectangle 26"/>
          <p:cNvSpPr>
            <a:spLocks noChangeArrowheads="1"/>
          </p:cNvSpPr>
          <p:nvPr userDrawn="1"/>
        </p:nvSpPr>
        <p:spPr bwMode="auto">
          <a:xfrm>
            <a:off x="4751388" y="2020888"/>
            <a:ext cx="3960812"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26" name="Espace réservé du texte 11"/>
          <p:cNvSpPr>
            <a:spLocks noGrp="1"/>
          </p:cNvSpPr>
          <p:nvPr>
            <p:ph type="body" sz="quarter" idx="29"/>
          </p:nvPr>
        </p:nvSpPr>
        <p:spPr>
          <a:xfrm>
            <a:off x="46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24"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8" name="Espace réservé du texte 11"/>
          <p:cNvSpPr>
            <a:spLocks noGrp="1"/>
          </p:cNvSpPr>
          <p:nvPr>
            <p:ph type="body" sz="quarter" idx="32"/>
          </p:nvPr>
        </p:nvSpPr>
        <p:spPr>
          <a:xfrm>
            <a:off x="478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33"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16" name="Espace réservé du texte 11"/>
          <p:cNvSpPr>
            <a:spLocks noGrp="1"/>
          </p:cNvSpPr>
          <p:nvPr>
            <p:ph type="body" sz="quarter" idx="29"/>
          </p:nvPr>
        </p:nvSpPr>
        <p:spPr>
          <a:xfrm>
            <a:off x="43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0" name="Espace réservé du texte 11"/>
          <p:cNvSpPr>
            <a:spLocks noGrp="1"/>
          </p:cNvSpPr>
          <p:nvPr>
            <p:ph type="body" sz="quarter" idx="31"/>
          </p:nvPr>
        </p:nvSpPr>
        <p:spPr>
          <a:xfrm>
            <a:off x="475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Diapositive synthèse intermédiaire">
    <p:spTree>
      <p:nvGrpSpPr>
        <p:cNvPr id="1" name=""/>
        <p:cNvGrpSpPr/>
        <p:nvPr/>
      </p:nvGrpSpPr>
      <p:grpSpPr>
        <a:xfrm>
          <a:off x="0" y="0"/>
          <a:ext cx="0" cy="0"/>
          <a:chOff x="0" y="0"/>
          <a:chExt cx="0" cy="0"/>
        </a:xfrm>
      </p:grpSpPr>
      <p:sp>
        <p:nvSpPr>
          <p:cNvPr id="4" name="ZoneTexte 8"/>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summary</a:t>
            </a:r>
          </a:p>
        </p:txBody>
      </p:sp>
      <p:sp>
        <p:nvSpPr>
          <p:cNvPr id="5" name="Rectangle 4"/>
          <p:cNvSpPr>
            <a:spLocks noChangeArrowheads="1"/>
          </p:cNvSpPr>
          <p:nvPr userDrawn="1"/>
        </p:nvSpPr>
        <p:spPr bwMode="auto">
          <a:xfrm>
            <a:off x="431800" y="1260475"/>
            <a:ext cx="8280400" cy="4679950"/>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8" name="Espace réservé du texte 7"/>
          <p:cNvSpPr>
            <a:spLocks noGrp="1"/>
          </p:cNvSpPr>
          <p:nvPr>
            <p:ph type="body" sz="quarter" idx="21"/>
          </p:nvPr>
        </p:nvSpPr>
        <p:spPr>
          <a:xfrm>
            <a:off x="432000" y="1260000"/>
            <a:ext cx="8280000" cy="4680000"/>
          </a:xfrm>
          <a:prstGeom prst="rect">
            <a:avLst/>
          </a:prstGeom>
          <a:noFill/>
          <a:ln w="19050">
            <a:noFill/>
          </a:ln>
          <a:effectLst/>
        </p:spPr>
        <p:txBody>
          <a:bodyPr lIns="360000" tIns="180000" rIns="360000" bIns="180000" anchor="ctr" anchorCtr="0"/>
          <a:lstStyle>
            <a:lvl1pPr marL="268288" indent="-268288" algn="just">
              <a:lnSpc>
                <a:spcPct val="100000"/>
              </a:lnSpc>
              <a:spcBef>
                <a:spcPts val="1800"/>
              </a:spcBef>
              <a:buClr>
                <a:srgbClr val="005EA7"/>
              </a:buClr>
              <a:buSzPct val="100000"/>
              <a:buFont typeface="Webdings" pitchFamily="18" charset="2"/>
              <a:buChar char=""/>
              <a:tabLst/>
              <a:defRPr sz="1400" i="1"/>
            </a:lvl1pPr>
            <a:lvl2pPr marL="268288" indent="0" algn="just">
              <a:lnSpc>
                <a:spcPct val="100000"/>
              </a:lnSpc>
              <a:spcBef>
                <a:spcPts val="600"/>
              </a:spcBef>
              <a:buFontTx/>
              <a:buNone/>
              <a:defRPr sz="1400" b="0"/>
            </a:lvl2pPr>
            <a:lvl3pPr marL="806450" indent="-268288" algn="just">
              <a:lnSpc>
                <a:spcPct val="100000"/>
              </a:lnSpc>
              <a:spcBef>
                <a:spcPts val="300"/>
              </a:spcBef>
              <a:buClr>
                <a:srgbClr val="005EA7"/>
              </a:buClr>
              <a:buFont typeface="Arial" pitchFamily="34" charset="0"/>
              <a:buChar char=""/>
              <a:tabLst>
                <a:tab pos="806450" algn="l"/>
              </a:tabLst>
              <a:defRPr sz="14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7"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iapositive SWOT">
    <p:spTree>
      <p:nvGrpSpPr>
        <p:cNvPr id="1" name=""/>
        <p:cNvGrpSpPr/>
        <p:nvPr/>
      </p:nvGrpSpPr>
      <p:grpSpPr>
        <a:xfrm>
          <a:off x="0" y="0"/>
          <a:ext cx="0" cy="0"/>
          <a:chOff x="0" y="0"/>
          <a:chExt cx="0" cy="0"/>
        </a:xfrm>
      </p:grpSpPr>
      <p:sp>
        <p:nvSpPr>
          <p:cNvPr id="8" name="Rectangle 34"/>
          <p:cNvSpPr>
            <a:spLocks noChangeArrowheads="1"/>
          </p:cNvSpPr>
          <p:nvPr userDrawn="1"/>
        </p:nvSpPr>
        <p:spPr bwMode="auto">
          <a:xfrm>
            <a:off x="4751388" y="2214563"/>
            <a:ext cx="3960812"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FFFFFF"/>
              </a:solidFill>
            </a:endParaRPr>
          </a:p>
        </p:txBody>
      </p:sp>
      <p:sp>
        <p:nvSpPr>
          <p:cNvPr id="9" name="ZoneTexte 35"/>
          <p:cNvSpPr txBox="1">
            <a:spLocks noChangeArrowheads="1"/>
          </p:cNvSpPr>
          <p:nvPr userDrawn="1"/>
        </p:nvSpPr>
        <p:spPr bwMode="auto">
          <a:xfrm>
            <a:off x="5651500" y="2020888"/>
            <a:ext cx="2160588"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0" name="Rectangle 31"/>
          <p:cNvSpPr>
            <a:spLocks noChangeArrowheads="1"/>
          </p:cNvSpPr>
          <p:nvPr userDrawn="1"/>
        </p:nvSpPr>
        <p:spPr bwMode="auto">
          <a:xfrm>
            <a:off x="431800" y="2214563"/>
            <a:ext cx="3960813"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1" name="ZoneTexte 18"/>
          <p:cNvSpPr txBox="1">
            <a:spLocks noChangeArrowheads="1"/>
          </p:cNvSpPr>
          <p:nvPr userDrawn="1"/>
        </p:nvSpPr>
        <p:spPr bwMode="auto">
          <a:xfrm>
            <a:off x="1331913" y="2020888"/>
            <a:ext cx="2160587"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2" name="Rectangle 23"/>
          <p:cNvSpPr>
            <a:spLocks noChangeArrowheads="1"/>
          </p:cNvSpPr>
          <p:nvPr userDrawn="1"/>
        </p:nvSpPr>
        <p:spPr bwMode="auto">
          <a:xfrm>
            <a:off x="431800" y="4273550"/>
            <a:ext cx="3960813"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3" name="ZoneTexte 47"/>
          <p:cNvSpPr txBox="1">
            <a:spLocks noChangeArrowheads="1"/>
          </p:cNvSpPr>
          <p:nvPr userDrawn="1"/>
        </p:nvSpPr>
        <p:spPr bwMode="auto">
          <a:xfrm>
            <a:off x="1331913" y="4079875"/>
            <a:ext cx="2160587"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4" name="Rectangle 25"/>
          <p:cNvSpPr>
            <a:spLocks noChangeArrowheads="1"/>
          </p:cNvSpPr>
          <p:nvPr userDrawn="1"/>
        </p:nvSpPr>
        <p:spPr bwMode="auto">
          <a:xfrm>
            <a:off x="4751388" y="4273550"/>
            <a:ext cx="3960812"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5" name="ZoneTexte 44"/>
          <p:cNvSpPr txBox="1">
            <a:spLocks noChangeArrowheads="1"/>
          </p:cNvSpPr>
          <p:nvPr userDrawn="1"/>
        </p:nvSpPr>
        <p:spPr bwMode="auto">
          <a:xfrm>
            <a:off x="5651500" y="4079875"/>
            <a:ext cx="2160588"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6" name="ZoneTexte 30"/>
          <p:cNvSpPr txBox="1">
            <a:spLocks noChangeArrowheads="1"/>
          </p:cNvSpPr>
          <p:nvPr userDrawn="1"/>
        </p:nvSpPr>
        <p:spPr bwMode="auto">
          <a:xfrm>
            <a:off x="1662113" y="2057400"/>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Strengths</a:t>
            </a:r>
          </a:p>
        </p:txBody>
      </p:sp>
      <p:sp>
        <p:nvSpPr>
          <p:cNvPr id="17" name="ZoneTexte 36"/>
          <p:cNvSpPr txBox="1">
            <a:spLocks noChangeArrowheads="1"/>
          </p:cNvSpPr>
          <p:nvPr userDrawn="1"/>
        </p:nvSpPr>
        <p:spPr bwMode="auto">
          <a:xfrm>
            <a:off x="5981700" y="2057400"/>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Weaknesses</a:t>
            </a:r>
          </a:p>
        </p:txBody>
      </p:sp>
      <p:sp>
        <p:nvSpPr>
          <p:cNvPr id="18" name="ZoneTexte 37"/>
          <p:cNvSpPr txBox="1">
            <a:spLocks noChangeArrowheads="1"/>
          </p:cNvSpPr>
          <p:nvPr userDrawn="1"/>
        </p:nvSpPr>
        <p:spPr bwMode="auto">
          <a:xfrm>
            <a:off x="1662113" y="4116388"/>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Opportunities</a:t>
            </a:r>
          </a:p>
        </p:txBody>
      </p:sp>
      <p:sp>
        <p:nvSpPr>
          <p:cNvPr id="19" name="ZoneTexte 38"/>
          <p:cNvSpPr txBox="1">
            <a:spLocks noChangeArrowheads="1"/>
          </p:cNvSpPr>
          <p:nvPr userDrawn="1"/>
        </p:nvSpPr>
        <p:spPr bwMode="auto">
          <a:xfrm>
            <a:off x="5981700" y="4116388"/>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Threats</a:t>
            </a:r>
          </a:p>
        </p:txBody>
      </p:sp>
      <p:sp>
        <p:nvSpPr>
          <p:cNvPr id="20" name="ZoneTexte 39"/>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SWOT</a:t>
            </a:r>
          </a:p>
        </p:txBody>
      </p:sp>
      <p:sp>
        <p:nvSpPr>
          <p:cNvPr id="29" name="Espace réservé du texte 11"/>
          <p:cNvSpPr>
            <a:spLocks noGrp="1"/>
          </p:cNvSpPr>
          <p:nvPr>
            <p:ph type="body" sz="quarter" idx="29"/>
          </p:nvPr>
        </p:nvSpPr>
        <p:spPr>
          <a:xfrm>
            <a:off x="43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50" name="Espace réservé du texte 11"/>
          <p:cNvSpPr>
            <a:spLocks noGrp="1"/>
          </p:cNvSpPr>
          <p:nvPr>
            <p:ph type="body" sz="quarter" idx="31"/>
          </p:nvPr>
        </p:nvSpPr>
        <p:spPr>
          <a:xfrm>
            <a:off x="475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8"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25" name="Espace réservé du texte 11"/>
          <p:cNvSpPr>
            <a:spLocks noGrp="1"/>
          </p:cNvSpPr>
          <p:nvPr>
            <p:ph type="body" sz="quarter" idx="34"/>
          </p:nvPr>
        </p:nvSpPr>
        <p:spPr>
          <a:xfrm>
            <a:off x="43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7" name="Espace réservé du texte 11"/>
          <p:cNvSpPr>
            <a:spLocks noGrp="1"/>
          </p:cNvSpPr>
          <p:nvPr>
            <p:ph type="body" sz="quarter" idx="35"/>
          </p:nvPr>
        </p:nvSpPr>
        <p:spPr>
          <a:xfrm>
            <a:off x="475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41"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iapositive hameçon">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592388"/>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492501"/>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prstClr val="white"/>
                </a:solidFill>
              </a:rPr>
              <a:t>Next steps</a:t>
            </a:r>
            <a:endParaRPr lang="en-US" sz="1400" i="1" smtClean="0">
              <a:solidFill>
                <a:prstClr val="white"/>
              </a:solidFill>
            </a:endParaRPr>
          </a:p>
        </p:txBody>
      </p:sp>
      <p:sp>
        <p:nvSpPr>
          <p:cNvPr id="27" name="Espace réservé du texte 26"/>
          <p:cNvSpPr>
            <a:spLocks noGrp="1"/>
          </p:cNvSpPr>
          <p:nvPr>
            <p:ph type="body" sz="quarter" idx="12"/>
          </p:nvPr>
        </p:nvSpPr>
        <p:spPr>
          <a:xfrm>
            <a:off x="432000" y="259200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baseline="0"/>
            </a:lvl1pPr>
          </a:lstStyle>
          <a:p>
            <a:pPr lvl="0"/>
            <a:r>
              <a:rPr lang="de-DE" noProof="0" smtClean="0"/>
              <a:t>Textmasterformate durch Klicken bearbeiten</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iapositive hameçon ALCIM">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182813"/>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0829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pic>
        <p:nvPicPr>
          <p:cNvPr id="11" name="Picture 4" descr="pose01"/>
          <p:cNvPicPr>
            <a:picLocks noChangeAspect="1" noChangeArrowheads="1"/>
          </p:cNvPicPr>
          <p:nvPr userDrawn="1"/>
        </p:nvPicPr>
        <p:blipFill>
          <a:blip r:embed="rId3" cstate="print"/>
          <a:srcRect/>
          <a:stretch>
            <a:fillRect/>
          </a:stretch>
        </p:blipFill>
        <p:spPr bwMode="auto">
          <a:xfrm>
            <a:off x="1882775" y="4286250"/>
            <a:ext cx="1127125" cy="2022475"/>
          </a:xfrm>
          <a:prstGeom prst="rect">
            <a:avLst/>
          </a:prstGeom>
          <a:noFill/>
          <a:ln w="9525">
            <a:noFill/>
            <a:miter lim="800000"/>
            <a:headEnd/>
            <a:tailEnd/>
          </a:ln>
        </p:spPr>
      </p:pic>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prstClr val="white"/>
                </a:solidFill>
              </a:rPr>
              <a:t>Next steps</a:t>
            </a:r>
            <a:endParaRPr lang="en-US" sz="1400" i="1" smtClean="0">
              <a:solidFill>
                <a:prstClr val="white"/>
              </a:solidFill>
            </a:endParaRPr>
          </a:p>
        </p:txBody>
      </p:sp>
      <p:sp>
        <p:nvSpPr>
          <p:cNvPr id="27" name="Espace réservé du texte 26"/>
          <p:cNvSpPr>
            <a:spLocks noGrp="1"/>
          </p:cNvSpPr>
          <p:nvPr>
            <p:ph type="body" sz="quarter" idx="12"/>
          </p:nvPr>
        </p:nvSpPr>
        <p:spPr>
          <a:xfrm>
            <a:off x="432000" y="218228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iapositive contacts (3)">
    <p:spTree>
      <p:nvGrpSpPr>
        <p:cNvPr id="1" name=""/>
        <p:cNvGrpSpPr/>
        <p:nvPr/>
      </p:nvGrpSpPr>
      <p:grpSpPr>
        <a:xfrm>
          <a:off x="0" y="0"/>
          <a:ext cx="0" cy="0"/>
          <a:chOff x="0" y="0"/>
          <a:chExt cx="0" cy="0"/>
        </a:xfrm>
      </p:grpSpPr>
      <p:sp>
        <p:nvSpPr>
          <p:cNvPr id="14" name="Rectangle 26"/>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15"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16" name="Rectangle 33"/>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7" name="Rectangle 41"/>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8" name="Rectangle 46"/>
          <p:cNvSpPr>
            <a:spLocks noChangeArrowheads="1"/>
          </p:cNvSpPr>
          <p:nvPr userDrawn="1"/>
        </p:nvSpPr>
        <p:spPr bwMode="auto">
          <a:xfrm>
            <a:off x="2679700" y="3565525"/>
            <a:ext cx="3784600"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prstClr val="white"/>
                </a:solidFill>
              </a:rPr>
              <a:t>Contacts</a:t>
            </a:r>
            <a:endParaRPr lang="fr-FR" sz="1400" i="1" smtClean="0">
              <a:solidFill>
                <a:prstClr val="white"/>
              </a:solidFill>
            </a:endParaRPr>
          </a:p>
        </p:txBody>
      </p:sp>
      <p:sp>
        <p:nvSpPr>
          <p:cNvPr id="20" name="ZoneTexte 20"/>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33" name="Espace réservé du texte 32"/>
          <p:cNvSpPr>
            <a:spLocks noGrp="1"/>
          </p:cNvSpPr>
          <p:nvPr>
            <p:ph type="body" sz="quarter" idx="10"/>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1" name="Espace réservé du texte 32"/>
          <p:cNvSpPr>
            <a:spLocks noGrp="1"/>
          </p:cNvSpPr>
          <p:nvPr>
            <p:ph type="body" sz="quarter" idx="14"/>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5"/>
          <p:cNvSpPr>
            <a:spLocks noGrp="1"/>
          </p:cNvSpPr>
          <p:nvPr>
            <p:ph type="body" sz="quarter" idx="15"/>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4" name="Espace réservé du texte 37"/>
          <p:cNvSpPr>
            <a:spLocks noGrp="1"/>
          </p:cNvSpPr>
          <p:nvPr>
            <p:ph type="body" sz="quarter" idx="16"/>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5" name="Espace réservé du texte 39"/>
          <p:cNvSpPr>
            <a:spLocks noGrp="1"/>
          </p:cNvSpPr>
          <p:nvPr>
            <p:ph type="body" sz="quarter" idx="17"/>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6" name="Espace réservé du texte 32"/>
          <p:cNvSpPr>
            <a:spLocks noGrp="1"/>
          </p:cNvSpPr>
          <p:nvPr>
            <p:ph type="body" sz="quarter" idx="18"/>
          </p:nvPr>
        </p:nvSpPr>
        <p:spPr>
          <a:xfrm>
            <a:off x="2808000"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5"/>
          <p:cNvSpPr>
            <a:spLocks noGrp="1"/>
          </p:cNvSpPr>
          <p:nvPr>
            <p:ph type="body" sz="quarter" idx="19"/>
          </p:nvPr>
        </p:nvSpPr>
        <p:spPr>
          <a:xfrm>
            <a:off x="2808000"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9" name="Espace réservé du texte 37"/>
          <p:cNvSpPr>
            <a:spLocks noGrp="1"/>
          </p:cNvSpPr>
          <p:nvPr>
            <p:ph type="body" sz="quarter" idx="20"/>
          </p:nvPr>
        </p:nvSpPr>
        <p:spPr>
          <a:xfrm>
            <a:off x="2808000"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0" name="Espace réservé du texte 39"/>
          <p:cNvSpPr>
            <a:spLocks noGrp="1"/>
          </p:cNvSpPr>
          <p:nvPr>
            <p:ph type="body" sz="quarter" idx="21"/>
          </p:nvPr>
        </p:nvSpPr>
        <p:spPr>
          <a:xfrm>
            <a:off x="2808000"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iapositive contacts (4)">
    <p:spTree>
      <p:nvGrpSpPr>
        <p:cNvPr id="1" name=""/>
        <p:cNvGrpSpPr/>
        <p:nvPr/>
      </p:nvGrpSpPr>
      <p:grpSpPr>
        <a:xfrm>
          <a:off x="0" y="0"/>
          <a:ext cx="0" cy="0"/>
          <a:chOff x="0" y="0"/>
          <a:chExt cx="0" cy="0"/>
        </a:xfrm>
      </p:grpSpPr>
      <p:sp>
        <p:nvSpPr>
          <p:cNvPr id="1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prstClr val="white"/>
                </a:solidFill>
              </a:rPr>
              <a:t>Contacts</a:t>
            </a:r>
            <a:endParaRPr lang="fr-FR" sz="1400" i="1" smtClean="0">
              <a:solidFill>
                <a:prstClr val="white"/>
              </a:solidFill>
            </a:endParaRPr>
          </a:p>
        </p:txBody>
      </p:sp>
      <p:sp>
        <p:nvSpPr>
          <p:cNvPr id="19" name="Rectangle 29"/>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20"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21" name="Rectangle 52"/>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2" name="Rectangle 53"/>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3" name="Rectangle 58"/>
          <p:cNvSpPr>
            <a:spLocks noChangeArrowheads="1"/>
          </p:cNvSpPr>
          <p:nvPr userDrawn="1"/>
        </p:nvSpPr>
        <p:spPr bwMode="auto">
          <a:xfrm>
            <a:off x="4679950" y="3565525"/>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4" name="ZoneTexte 62"/>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25" name="Rectangle 33"/>
          <p:cNvSpPr>
            <a:spLocks noChangeArrowheads="1"/>
          </p:cNvSpPr>
          <p:nvPr userDrawn="1"/>
        </p:nvSpPr>
        <p:spPr bwMode="auto">
          <a:xfrm>
            <a:off x="677863" y="3565525"/>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35" name="Espace réservé du texte 32"/>
          <p:cNvSpPr>
            <a:spLocks noGrp="1"/>
          </p:cNvSpPr>
          <p:nvPr>
            <p:ph type="body" sz="quarter" idx="14"/>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5"/>
          <p:cNvSpPr>
            <a:spLocks noGrp="1"/>
          </p:cNvSpPr>
          <p:nvPr>
            <p:ph type="body" sz="quarter" idx="15"/>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9" name="Espace réservé du texte 37"/>
          <p:cNvSpPr>
            <a:spLocks noGrp="1"/>
          </p:cNvSpPr>
          <p:nvPr>
            <p:ph type="body" sz="quarter" idx="16"/>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1" name="Espace réservé du texte 39"/>
          <p:cNvSpPr>
            <a:spLocks noGrp="1"/>
          </p:cNvSpPr>
          <p:nvPr>
            <p:ph type="body" sz="quarter" idx="17"/>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2" name="Espace réservé du texte 32"/>
          <p:cNvSpPr>
            <a:spLocks noGrp="1"/>
          </p:cNvSpPr>
          <p:nvPr>
            <p:ph type="body" sz="quarter" idx="18"/>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5" name="Espace réservé du texte 35"/>
          <p:cNvSpPr>
            <a:spLocks noGrp="1"/>
          </p:cNvSpPr>
          <p:nvPr>
            <p:ph type="body" sz="quarter" idx="19"/>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56" name="Espace réservé du texte 37"/>
          <p:cNvSpPr>
            <a:spLocks noGrp="1"/>
          </p:cNvSpPr>
          <p:nvPr>
            <p:ph type="body" sz="quarter" idx="20"/>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7" name="Espace réservé du texte 39"/>
          <p:cNvSpPr>
            <a:spLocks noGrp="1"/>
          </p:cNvSpPr>
          <p:nvPr>
            <p:ph type="body" sz="quarter" idx="21"/>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8" name="Espace réservé du texte 32"/>
          <p:cNvSpPr>
            <a:spLocks noGrp="1"/>
          </p:cNvSpPr>
          <p:nvPr>
            <p:ph type="body" sz="quarter" idx="22"/>
          </p:nvPr>
        </p:nvSpPr>
        <p:spPr>
          <a:xfrm>
            <a:off x="4808264"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60" name="Espace réservé du texte 35"/>
          <p:cNvSpPr>
            <a:spLocks noGrp="1"/>
          </p:cNvSpPr>
          <p:nvPr>
            <p:ph type="body" sz="quarter" idx="23"/>
          </p:nvPr>
        </p:nvSpPr>
        <p:spPr>
          <a:xfrm>
            <a:off x="4808264"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61" name="Espace réservé du texte 37"/>
          <p:cNvSpPr>
            <a:spLocks noGrp="1"/>
          </p:cNvSpPr>
          <p:nvPr>
            <p:ph type="body" sz="quarter" idx="24"/>
          </p:nvPr>
        </p:nvSpPr>
        <p:spPr>
          <a:xfrm>
            <a:off x="4808264"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62" name="Espace réservé du texte 39"/>
          <p:cNvSpPr>
            <a:spLocks noGrp="1"/>
          </p:cNvSpPr>
          <p:nvPr>
            <p:ph type="body" sz="quarter" idx="25"/>
          </p:nvPr>
        </p:nvSpPr>
        <p:spPr>
          <a:xfrm>
            <a:off x="4808264"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33" name="Espace réservé du texte 32"/>
          <p:cNvSpPr>
            <a:spLocks noGrp="1"/>
          </p:cNvSpPr>
          <p:nvPr>
            <p:ph type="body" sz="quarter" idx="10"/>
          </p:nvPr>
        </p:nvSpPr>
        <p:spPr>
          <a:xfrm>
            <a:off x="807736"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iapositive qui est ALCCIMED">
    <p:spTree>
      <p:nvGrpSpPr>
        <p:cNvPr id="1" name=""/>
        <p:cNvGrpSpPr/>
        <p:nvPr/>
      </p:nvGrpSpPr>
      <p:grpSpPr>
        <a:xfrm>
          <a:off x="0" y="0"/>
          <a:ext cx="0" cy="0"/>
          <a:chOff x="0" y="0"/>
          <a:chExt cx="0" cy="0"/>
        </a:xfrm>
      </p:grpSpPr>
      <p:sp>
        <p:nvSpPr>
          <p:cNvPr id="2" name="Triangle isocèle 34"/>
          <p:cNvSpPr>
            <a:spLocks noChangeArrowheads="1"/>
          </p:cNvSpPr>
          <p:nvPr userDrawn="1"/>
        </p:nvSpPr>
        <p:spPr bwMode="black">
          <a:xfrm rot="5400000">
            <a:off x="1854200" y="264636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3" name="Rectangle 36"/>
          <p:cNvSpPr>
            <a:spLocks noChangeArrowheads="1"/>
          </p:cNvSpPr>
          <p:nvPr userDrawn="1"/>
        </p:nvSpPr>
        <p:spPr bwMode="auto">
          <a:xfrm>
            <a:off x="431800" y="1260475"/>
            <a:ext cx="8280400" cy="900113"/>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0" tIns="0" rIns="360000" bIns="0" anchor="ctr"/>
          <a:lstStyle/>
          <a:p>
            <a:pPr algn="just" fontAlgn="base">
              <a:spcBef>
                <a:spcPts val="500"/>
              </a:spcBef>
              <a:spcAft>
                <a:spcPct val="0"/>
              </a:spcAft>
              <a:defRPr/>
            </a:pPr>
            <a:endParaRPr lang="en-US" sz="1200" b="1">
              <a:solidFill>
                <a:srgbClr val="005EA7"/>
              </a:solidFill>
              <a:sym typeface="Symbol" pitchFamily="18" charset="2"/>
            </a:endParaRPr>
          </a:p>
        </p:txBody>
      </p:sp>
      <p:sp>
        <p:nvSpPr>
          <p:cNvPr id="4" name="Rectangle 40"/>
          <p:cNvSpPr>
            <a:spLocks noChangeArrowheads="1"/>
          </p:cNvSpPr>
          <p:nvPr userDrawn="1"/>
        </p:nvSpPr>
        <p:spPr bwMode="auto">
          <a:xfrm>
            <a:off x="2424113" y="3263900"/>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5" name="Rectangle 41"/>
          <p:cNvSpPr>
            <a:spLocks noChangeArrowheads="1"/>
          </p:cNvSpPr>
          <p:nvPr userDrawn="1"/>
        </p:nvSpPr>
        <p:spPr bwMode="auto">
          <a:xfrm>
            <a:off x="2424113" y="2339975"/>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6" name="Rectangle 42"/>
          <p:cNvSpPr>
            <a:spLocks noChangeArrowheads="1"/>
          </p:cNvSpPr>
          <p:nvPr userDrawn="1"/>
        </p:nvSpPr>
        <p:spPr bwMode="auto">
          <a:xfrm>
            <a:off x="2424113" y="4187825"/>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7" name="Rectangle 44"/>
          <p:cNvSpPr>
            <a:spLocks noChangeArrowheads="1"/>
          </p:cNvSpPr>
          <p:nvPr userDrawn="1"/>
        </p:nvSpPr>
        <p:spPr bwMode="auto">
          <a:xfrm>
            <a:off x="2424113" y="5111750"/>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sym typeface="Symbol" pitchFamily="18" charset="2"/>
            </a:endParaRPr>
          </a:p>
        </p:txBody>
      </p:sp>
      <p:sp>
        <p:nvSpPr>
          <p:cNvPr id="8" name="Triangle isocèle 45"/>
          <p:cNvSpPr>
            <a:spLocks noChangeArrowheads="1"/>
          </p:cNvSpPr>
          <p:nvPr userDrawn="1"/>
        </p:nvSpPr>
        <p:spPr bwMode="black">
          <a:xfrm rot="5400000">
            <a:off x="1854200" y="3570288"/>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9" name="Triangle isocèle 46"/>
          <p:cNvSpPr>
            <a:spLocks noChangeArrowheads="1"/>
          </p:cNvSpPr>
          <p:nvPr userDrawn="1"/>
        </p:nvSpPr>
        <p:spPr bwMode="black">
          <a:xfrm rot="5400000">
            <a:off x="1854200" y="449421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10" name="Triangle isocèle 47"/>
          <p:cNvSpPr>
            <a:spLocks noChangeArrowheads="1"/>
          </p:cNvSpPr>
          <p:nvPr userDrawn="1"/>
        </p:nvSpPr>
        <p:spPr bwMode="black">
          <a:xfrm rot="5400000">
            <a:off x="1854200" y="54197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prstClr val="black"/>
              </a:solidFill>
            </a:endParaRPr>
          </a:p>
        </p:txBody>
      </p:sp>
      <p:sp>
        <p:nvSpPr>
          <p:cNvPr id="11" name="Rectangle 48"/>
          <p:cNvSpPr>
            <a:spLocks noChangeArrowheads="1"/>
          </p:cNvSpPr>
          <p:nvPr userDrawn="1"/>
        </p:nvSpPr>
        <p:spPr bwMode="auto">
          <a:xfrm>
            <a:off x="431800" y="2339975"/>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30000"/>
              </a:spcBef>
              <a:spcAft>
                <a:spcPct val="30000"/>
              </a:spcAft>
              <a:buFont typeface="Wingdings" pitchFamily="2" charset="2"/>
              <a:buNone/>
              <a:defRPr/>
            </a:pPr>
            <a:endParaRPr lang="en-US" sz="1400" b="1">
              <a:solidFill>
                <a:srgbClr val="005EA7"/>
              </a:solidFill>
              <a:cs typeface="Arial" pitchFamily="34" charset="0"/>
              <a:sym typeface="Symbol" pitchFamily="18" charset="2"/>
            </a:endParaRPr>
          </a:p>
        </p:txBody>
      </p:sp>
      <p:sp>
        <p:nvSpPr>
          <p:cNvPr id="12" name="Rectangle 49"/>
          <p:cNvSpPr>
            <a:spLocks noChangeArrowheads="1"/>
          </p:cNvSpPr>
          <p:nvPr userDrawn="1"/>
        </p:nvSpPr>
        <p:spPr bwMode="auto">
          <a:xfrm>
            <a:off x="431800" y="4187825"/>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3" name="Rectangle 50"/>
          <p:cNvSpPr>
            <a:spLocks noChangeArrowheads="1"/>
          </p:cNvSpPr>
          <p:nvPr userDrawn="1"/>
        </p:nvSpPr>
        <p:spPr bwMode="auto">
          <a:xfrm>
            <a:off x="431800" y="3263900"/>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4" name="Rectangle 51"/>
          <p:cNvSpPr>
            <a:spLocks noChangeArrowheads="1"/>
          </p:cNvSpPr>
          <p:nvPr userDrawn="1"/>
        </p:nvSpPr>
        <p:spPr bwMode="auto">
          <a:xfrm>
            <a:off x="431800" y="5111750"/>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sym typeface="Symbol" pitchFamily="18" charset="2"/>
            </a:endParaRPr>
          </a:p>
        </p:txBody>
      </p:sp>
      <p:pic>
        <p:nvPicPr>
          <p:cNvPr id="15" name="Picture 1"/>
          <p:cNvPicPr>
            <a:picLocks noChangeAspect="1" noChangeArrowheads="1"/>
          </p:cNvPicPr>
          <p:nvPr userDrawn="1"/>
        </p:nvPicPr>
        <p:blipFill>
          <a:blip r:embed="rId2" cstate="print"/>
          <a:srcRect/>
          <a:stretch>
            <a:fillRect/>
          </a:stretch>
        </p:blipFill>
        <p:spPr bwMode="auto">
          <a:xfrm>
            <a:off x="554038" y="1344613"/>
            <a:ext cx="3159125" cy="730250"/>
          </a:xfrm>
          <a:prstGeom prst="rect">
            <a:avLst/>
          </a:prstGeom>
          <a:noFill/>
          <a:ln w="9525">
            <a:noFill/>
            <a:miter lim="800000"/>
            <a:headEnd/>
            <a:tailEnd/>
          </a:ln>
        </p:spPr>
      </p:pic>
      <p:sp>
        <p:nvSpPr>
          <p:cNvPr id="16" name="ZoneTexte 17"/>
          <p:cNvSpPr txBox="1">
            <a:spLocks noChangeArrowheads="1"/>
          </p:cNvSpPr>
          <p:nvPr userDrawn="1"/>
        </p:nvSpPr>
        <p:spPr bwMode="auto">
          <a:xfrm>
            <a:off x="4037013" y="1352550"/>
            <a:ext cx="4321175" cy="71437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ts val="500"/>
              </a:spcBef>
              <a:spcAft>
                <a:spcPct val="0"/>
              </a:spcAft>
              <a:defRPr/>
            </a:pPr>
            <a:r>
              <a:rPr lang="en-US" sz="1200" b="1" smtClean="0">
                <a:solidFill>
                  <a:srgbClr val="005EA7"/>
                </a:solidFill>
                <a:sym typeface="Symbol" pitchFamily="18" charset="2"/>
              </a:rPr>
              <a:t>Founded in 1993, ALCIMED is a consulting firm specialized in materials, chemistry and life sciences</a:t>
            </a:r>
          </a:p>
        </p:txBody>
      </p:sp>
      <p:sp>
        <p:nvSpPr>
          <p:cNvPr id="17" name="ZoneTexte 18"/>
          <p:cNvSpPr txBox="1">
            <a:spLocks noChangeArrowheads="1"/>
          </p:cNvSpPr>
          <p:nvPr userDrawn="1"/>
        </p:nvSpPr>
        <p:spPr bwMode="auto">
          <a:xfrm>
            <a:off x="2779713" y="2393950"/>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Industrial leaders in life-sciences, health, food, chemistry, materials, energy and biotechnology sectors / National Institutions / European Organizations</a:t>
            </a:r>
          </a:p>
        </p:txBody>
      </p:sp>
      <p:sp>
        <p:nvSpPr>
          <p:cNvPr id="18" name="ZoneTexte 19"/>
          <p:cNvSpPr txBox="1">
            <a:spLocks noChangeArrowheads="1"/>
          </p:cNvSpPr>
          <p:nvPr userDrawn="1"/>
        </p:nvSpPr>
        <p:spPr bwMode="auto">
          <a:xfrm>
            <a:off x="2779713" y="3317875"/>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R&amp;D, marketing and strategy at the interface between science and business</a:t>
            </a:r>
          </a:p>
        </p:txBody>
      </p:sp>
      <p:sp>
        <p:nvSpPr>
          <p:cNvPr id="19" name="ZoneTexte 21"/>
          <p:cNvSpPr txBox="1">
            <a:spLocks noChangeArrowheads="1"/>
          </p:cNvSpPr>
          <p:nvPr userDrawn="1"/>
        </p:nvSpPr>
        <p:spPr bwMode="auto">
          <a:xfrm>
            <a:off x="2779713" y="4241800"/>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sym typeface="Symbol" pitchFamily="18" charset="2"/>
              </a:rPr>
              <a:t>With over 160 qualified biologists and chemists, most of whom have further training in marketing or business, the ALCIMED team has a wide-ranging general expertise and high standards of education and training</a:t>
            </a:r>
          </a:p>
        </p:txBody>
      </p:sp>
      <p:sp>
        <p:nvSpPr>
          <p:cNvPr id="20" name="ZoneTexte 22"/>
          <p:cNvSpPr txBox="1">
            <a:spLocks noChangeArrowheads="1"/>
          </p:cNvSpPr>
          <p:nvPr userDrawn="1"/>
        </p:nvSpPr>
        <p:spPr bwMode="auto">
          <a:xfrm>
            <a:off x="2779713" y="5165725"/>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Paris, Lyon, Toulouse, Madrid, Cologne, Lausanne</a:t>
            </a:r>
            <a:endParaRPr lang="en-US" sz="1200" b="1" smtClean="0">
              <a:solidFill>
                <a:srgbClr val="005EA7"/>
              </a:solidFill>
              <a:sym typeface="Symbol" pitchFamily="18" charset="2"/>
            </a:endParaRPr>
          </a:p>
        </p:txBody>
      </p:sp>
      <p:sp>
        <p:nvSpPr>
          <p:cNvPr id="21" name="ZoneTexte 24"/>
          <p:cNvSpPr txBox="1">
            <a:spLocks noChangeArrowheads="1"/>
          </p:cNvSpPr>
          <p:nvPr userDrawn="1"/>
        </p:nvSpPr>
        <p:spPr bwMode="auto">
          <a:xfrm>
            <a:off x="500063" y="2393950"/>
            <a:ext cx="13589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30000"/>
              </a:spcBef>
              <a:spcAft>
                <a:spcPct val="30000"/>
              </a:spcAft>
              <a:buFont typeface="Wingdings" pitchFamily="2" charset="2"/>
              <a:buNone/>
              <a:defRPr/>
            </a:pPr>
            <a:r>
              <a:rPr lang="en-US" sz="1400" b="1" smtClean="0">
                <a:solidFill>
                  <a:srgbClr val="005EA7"/>
                </a:solidFill>
                <a:cs typeface="Arial" pitchFamily="34" charset="0"/>
                <a:sym typeface="Symbol" pitchFamily="18" charset="2"/>
              </a:rPr>
              <a:t>Our clients</a:t>
            </a:r>
          </a:p>
        </p:txBody>
      </p:sp>
      <p:sp>
        <p:nvSpPr>
          <p:cNvPr id="22" name="ZoneTexte 25"/>
          <p:cNvSpPr txBox="1">
            <a:spLocks noChangeArrowheads="1"/>
          </p:cNvSpPr>
          <p:nvPr userDrawn="1"/>
        </p:nvSpPr>
        <p:spPr bwMode="auto">
          <a:xfrm>
            <a:off x="500063" y="3317875"/>
            <a:ext cx="1358900" cy="719138"/>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expertise</a:t>
            </a:r>
          </a:p>
        </p:txBody>
      </p:sp>
      <p:sp>
        <p:nvSpPr>
          <p:cNvPr id="23" name="ZoneTexte 26"/>
          <p:cNvSpPr txBox="1">
            <a:spLocks noChangeArrowheads="1"/>
          </p:cNvSpPr>
          <p:nvPr userDrawn="1"/>
        </p:nvSpPr>
        <p:spPr bwMode="auto">
          <a:xfrm>
            <a:off x="500063" y="4241800"/>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team</a:t>
            </a:r>
          </a:p>
        </p:txBody>
      </p:sp>
      <p:sp>
        <p:nvSpPr>
          <p:cNvPr id="24" name="ZoneTexte 27"/>
          <p:cNvSpPr txBox="1">
            <a:spLocks noChangeArrowheads="1"/>
          </p:cNvSpPr>
          <p:nvPr userDrawn="1"/>
        </p:nvSpPr>
        <p:spPr bwMode="auto">
          <a:xfrm>
            <a:off x="500063" y="5165725"/>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offices</a:t>
            </a:r>
            <a:br>
              <a:rPr lang="en-US" sz="1400" b="1" smtClean="0">
                <a:solidFill>
                  <a:srgbClr val="005EA7"/>
                </a:solidFill>
                <a:cs typeface="Arial" pitchFamily="34" charset="0"/>
                <a:sym typeface="Symbol" pitchFamily="18" charset="2"/>
              </a:rPr>
            </a:br>
            <a:r>
              <a:rPr lang="en-US" sz="1400" b="1" smtClean="0">
                <a:solidFill>
                  <a:srgbClr val="005EA7"/>
                </a:solidFill>
                <a:cs typeface="Arial" pitchFamily="34" charset="0"/>
                <a:sym typeface="Symbol" pitchFamily="18" charset="2"/>
              </a:rPr>
              <a:t>in Europe</a:t>
            </a:r>
          </a:p>
        </p:txBody>
      </p:sp>
      <p:sp>
        <p:nvSpPr>
          <p:cNvPr id="25"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prstClr val="white"/>
                </a:solidFill>
              </a:rPr>
              <a:t>Who is ALCIMED?</a:t>
            </a:r>
            <a:endParaRPr lang="en-US" sz="1400" i="1" smtClean="0">
              <a:solidFill>
                <a:prstClr val="white"/>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apositive table des annexes (1)">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87425" y="1125538"/>
            <a:ext cx="7167563" cy="4967287"/>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prstClr val="black"/>
              </a:solidFill>
            </a:endParaRPr>
          </a:p>
        </p:txBody>
      </p:sp>
      <p:sp>
        <p:nvSpPr>
          <p:cNvPr id="3" name="Line 29"/>
          <p:cNvSpPr>
            <a:spLocks noChangeShapeType="1"/>
          </p:cNvSpPr>
          <p:nvPr userDrawn="1"/>
        </p:nvSpPr>
        <p:spPr bwMode="auto">
          <a:xfrm flipH="1">
            <a:off x="1258888" y="1341438"/>
            <a:ext cx="0" cy="4608512"/>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prstClr val="white"/>
                </a:solidFill>
              </a:rPr>
              <a:t>Appendices</a:t>
            </a:r>
            <a:endParaRPr lang="en-US" sz="1400" i="1" smtClean="0">
              <a:solidFill>
                <a:prstClr val="white"/>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e table des annexes (2)">
    <p:spTree>
      <p:nvGrpSpPr>
        <p:cNvPr id="1" name=""/>
        <p:cNvGrpSpPr/>
        <p:nvPr/>
      </p:nvGrpSpPr>
      <p:grpSpPr>
        <a:xfrm>
          <a:off x="0" y="0"/>
          <a:ext cx="0" cy="0"/>
          <a:chOff x="0" y="0"/>
          <a:chExt cx="0" cy="0"/>
        </a:xfrm>
      </p:grpSpPr>
      <p:sp>
        <p:nvSpPr>
          <p:cNvPr id="2" name="Rectangle 5"/>
          <p:cNvSpPr>
            <a:spLocks noChangeArrowheads="1"/>
          </p:cNvSpPr>
          <p:nvPr userDrawn="1"/>
        </p:nvSpPr>
        <p:spPr bwMode="auto">
          <a:xfrm>
            <a:off x="987425" y="1189038"/>
            <a:ext cx="7167563" cy="47625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prstClr val="black"/>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prstClr val="white"/>
                </a:solidFill>
              </a:rPr>
              <a:t>Appendices</a:t>
            </a:r>
            <a:endParaRPr lang="en-US" sz="1400" i="1" smtClean="0">
              <a:solidFill>
                <a:prstClr val="white"/>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apositive liste de contacts">
    <p:spTree>
      <p:nvGrpSpPr>
        <p:cNvPr id="1" name=""/>
        <p:cNvGrpSpPr/>
        <p:nvPr/>
      </p:nvGrpSpPr>
      <p:grpSpPr>
        <a:xfrm>
          <a:off x="0" y="0"/>
          <a:ext cx="0" cy="0"/>
          <a:chOff x="0" y="0"/>
          <a:chExt cx="0" cy="0"/>
        </a:xfrm>
      </p:grpSpPr>
      <p:sp>
        <p:nvSpPr>
          <p:cNvPr id="27" name="Rectangle 63"/>
          <p:cNvSpPr>
            <a:spLocks noChangeArrowheads="1"/>
          </p:cNvSpPr>
          <p:nvPr userDrawn="1"/>
        </p:nvSpPr>
        <p:spPr bwMode="auto">
          <a:xfrm>
            <a:off x="423863" y="1260475"/>
            <a:ext cx="1728787"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prstClr val="white"/>
                </a:solidFill>
                <a:sym typeface="Symbol" pitchFamily="18" charset="2"/>
              </a:rPr>
              <a:t>Affiliation</a:t>
            </a:r>
          </a:p>
        </p:txBody>
      </p:sp>
      <p:sp>
        <p:nvSpPr>
          <p:cNvPr id="28" name="Rectangle 105"/>
          <p:cNvSpPr>
            <a:spLocks noChangeArrowheads="1"/>
          </p:cNvSpPr>
          <p:nvPr userDrawn="1"/>
        </p:nvSpPr>
        <p:spPr bwMode="auto">
          <a:xfrm>
            <a:off x="2268538" y="1260475"/>
            <a:ext cx="1727200"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prstClr val="white"/>
                </a:solidFill>
                <a:sym typeface="Symbol" pitchFamily="18" charset="2"/>
              </a:rPr>
              <a:t>Name</a:t>
            </a:r>
          </a:p>
        </p:txBody>
      </p:sp>
      <p:sp>
        <p:nvSpPr>
          <p:cNvPr id="29" name="Rectangle 106"/>
          <p:cNvSpPr>
            <a:spLocks noChangeArrowheads="1"/>
          </p:cNvSpPr>
          <p:nvPr userDrawn="1"/>
        </p:nvSpPr>
        <p:spPr bwMode="auto">
          <a:xfrm>
            <a:off x="4103688" y="1260475"/>
            <a:ext cx="4608512"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prstClr val="white"/>
                </a:solidFill>
                <a:sym typeface="Symbol" pitchFamily="18" charset="2"/>
              </a:rPr>
              <a:t>Position</a:t>
            </a:r>
          </a:p>
        </p:txBody>
      </p:sp>
      <p:sp>
        <p:nvSpPr>
          <p:cNvPr id="30" name="ZoneTexte 32"/>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contact list</a:t>
            </a:r>
          </a:p>
        </p:txBody>
      </p:sp>
      <p:sp>
        <p:nvSpPr>
          <p:cNvPr id="86" name="Espace réservé du texte 32"/>
          <p:cNvSpPr>
            <a:spLocks noGrp="1"/>
          </p:cNvSpPr>
          <p:nvPr>
            <p:ph type="body" sz="quarter" idx="10"/>
          </p:nvPr>
        </p:nvSpPr>
        <p:spPr>
          <a:xfrm>
            <a:off x="424633"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0" name="Espace réservé du texte 32"/>
          <p:cNvSpPr>
            <a:spLocks noGrp="1"/>
          </p:cNvSpPr>
          <p:nvPr>
            <p:ph type="body" sz="quarter" idx="26"/>
          </p:nvPr>
        </p:nvSpPr>
        <p:spPr>
          <a:xfrm>
            <a:off x="2268000"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1" name="Espace réservé du texte 32"/>
          <p:cNvSpPr>
            <a:spLocks noGrp="1"/>
          </p:cNvSpPr>
          <p:nvPr>
            <p:ph type="body" sz="quarter" idx="27"/>
          </p:nvPr>
        </p:nvSpPr>
        <p:spPr>
          <a:xfrm>
            <a:off x="4104000" y="1791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baseline="0">
                <a:solidFill>
                  <a:schemeClr val="bg1"/>
                </a:solidFill>
              </a:defRPr>
            </a:lvl1pPr>
          </a:lstStyle>
          <a:p>
            <a:pPr lvl="0"/>
            <a:r>
              <a:rPr lang="de-DE" noProof="0" smtClean="0"/>
              <a:t>Textmasterformate durch Klicken bearbeiten</a:t>
            </a:r>
          </a:p>
        </p:txBody>
      </p:sp>
      <p:sp>
        <p:nvSpPr>
          <p:cNvPr id="31" name="Espace réservé du texte 32"/>
          <p:cNvSpPr>
            <a:spLocks noGrp="1"/>
          </p:cNvSpPr>
          <p:nvPr>
            <p:ph type="body" sz="quarter" idx="49"/>
          </p:nvPr>
        </p:nvSpPr>
        <p:spPr>
          <a:xfrm>
            <a:off x="424633"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2" name="Espace réservé du texte 32"/>
          <p:cNvSpPr>
            <a:spLocks noGrp="1"/>
          </p:cNvSpPr>
          <p:nvPr>
            <p:ph type="body" sz="quarter" idx="50"/>
          </p:nvPr>
        </p:nvSpPr>
        <p:spPr>
          <a:xfrm>
            <a:off x="2268000"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5" name="Espace réservé du texte 32"/>
          <p:cNvSpPr>
            <a:spLocks noGrp="1"/>
          </p:cNvSpPr>
          <p:nvPr>
            <p:ph type="body" sz="quarter" idx="51"/>
          </p:nvPr>
        </p:nvSpPr>
        <p:spPr>
          <a:xfrm>
            <a:off x="4104000" y="5508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2"/>
          <p:cNvSpPr>
            <a:spLocks noGrp="1"/>
          </p:cNvSpPr>
          <p:nvPr>
            <p:ph type="body" sz="quarter" idx="52"/>
          </p:nvPr>
        </p:nvSpPr>
        <p:spPr>
          <a:xfrm>
            <a:off x="424633"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2"/>
          <p:cNvSpPr>
            <a:spLocks noGrp="1"/>
          </p:cNvSpPr>
          <p:nvPr>
            <p:ph type="body" sz="quarter" idx="53"/>
          </p:nvPr>
        </p:nvSpPr>
        <p:spPr>
          <a:xfrm>
            <a:off x="2268000"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8" name="Espace réservé du texte 32"/>
          <p:cNvSpPr>
            <a:spLocks noGrp="1"/>
          </p:cNvSpPr>
          <p:nvPr>
            <p:ph type="body" sz="quarter" idx="54"/>
          </p:nvPr>
        </p:nvSpPr>
        <p:spPr>
          <a:xfrm>
            <a:off x="4104000" y="2322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9" name="Espace réservé du texte 32"/>
          <p:cNvSpPr>
            <a:spLocks noGrp="1"/>
          </p:cNvSpPr>
          <p:nvPr>
            <p:ph type="body" sz="quarter" idx="55"/>
          </p:nvPr>
        </p:nvSpPr>
        <p:spPr>
          <a:xfrm>
            <a:off x="424633"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0" name="Espace réservé du texte 32"/>
          <p:cNvSpPr>
            <a:spLocks noGrp="1"/>
          </p:cNvSpPr>
          <p:nvPr>
            <p:ph type="body" sz="quarter" idx="56"/>
          </p:nvPr>
        </p:nvSpPr>
        <p:spPr>
          <a:xfrm>
            <a:off x="2268000"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1" name="Espace réservé du texte 32"/>
          <p:cNvSpPr>
            <a:spLocks noGrp="1"/>
          </p:cNvSpPr>
          <p:nvPr>
            <p:ph type="body" sz="quarter" idx="57"/>
          </p:nvPr>
        </p:nvSpPr>
        <p:spPr>
          <a:xfrm>
            <a:off x="4104000" y="2853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2" name="Espace réservé du texte 32"/>
          <p:cNvSpPr>
            <a:spLocks noGrp="1"/>
          </p:cNvSpPr>
          <p:nvPr>
            <p:ph type="body" sz="quarter" idx="58"/>
          </p:nvPr>
        </p:nvSpPr>
        <p:spPr>
          <a:xfrm>
            <a:off x="424633"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2"/>
          <p:cNvSpPr>
            <a:spLocks noGrp="1"/>
          </p:cNvSpPr>
          <p:nvPr>
            <p:ph type="body" sz="quarter" idx="59"/>
          </p:nvPr>
        </p:nvSpPr>
        <p:spPr>
          <a:xfrm>
            <a:off x="2268000"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4" name="Espace réservé du texte 32"/>
          <p:cNvSpPr>
            <a:spLocks noGrp="1"/>
          </p:cNvSpPr>
          <p:nvPr>
            <p:ph type="body" sz="quarter" idx="60"/>
          </p:nvPr>
        </p:nvSpPr>
        <p:spPr>
          <a:xfrm>
            <a:off x="4104000" y="3384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5" name="Espace réservé du texte 32"/>
          <p:cNvSpPr>
            <a:spLocks noGrp="1"/>
          </p:cNvSpPr>
          <p:nvPr>
            <p:ph type="body" sz="quarter" idx="61"/>
          </p:nvPr>
        </p:nvSpPr>
        <p:spPr>
          <a:xfrm>
            <a:off x="424633"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6" name="Espace réservé du texte 32"/>
          <p:cNvSpPr>
            <a:spLocks noGrp="1"/>
          </p:cNvSpPr>
          <p:nvPr>
            <p:ph type="body" sz="quarter" idx="62"/>
          </p:nvPr>
        </p:nvSpPr>
        <p:spPr>
          <a:xfrm>
            <a:off x="2268000"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7" name="Espace réservé du texte 32"/>
          <p:cNvSpPr>
            <a:spLocks noGrp="1"/>
          </p:cNvSpPr>
          <p:nvPr>
            <p:ph type="body" sz="quarter" idx="63"/>
          </p:nvPr>
        </p:nvSpPr>
        <p:spPr>
          <a:xfrm>
            <a:off x="4104000" y="3915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2"/>
          <p:cNvSpPr>
            <a:spLocks noGrp="1"/>
          </p:cNvSpPr>
          <p:nvPr>
            <p:ph type="body" sz="quarter" idx="64"/>
          </p:nvPr>
        </p:nvSpPr>
        <p:spPr>
          <a:xfrm>
            <a:off x="424633"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9" name="Espace réservé du texte 32"/>
          <p:cNvSpPr>
            <a:spLocks noGrp="1"/>
          </p:cNvSpPr>
          <p:nvPr>
            <p:ph type="body" sz="quarter" idx="65"/>
          </p:nvPr>
        </p:nvSpPr>
        <p:spPr>
          <a:xfrm>
            <a:off x="2268000"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0" name="Espace réservé du texte 32"/>
          <p:cNvSpPr>
            <a:spLocks noGrp="1"/>
          </p:cNvSpPr>
          <p:nvPr>
            <p:ph type="body" sz="quarter" idx="66"/>
          </p:nvPr>
        </p:nvSpPr>
        <p:spPr>
          <a:xfrm>
            <a:off x="4104000" y="4446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1" name="Espace réservé du texte 32"/>
          <p:cNvSpPr>
            <a:spLocks noGrp="1"/>
          </p:cNvSpPr>
          <p:nvPr>
            <p:ph type="body" sz="quarter" idx="67"/>
          </p:nvPr>
        </p:nvSpPr>
        <p:spPr>
          <a:xfrm>
            <a:off x="424633"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2" name="Espace réservé du texte 32"/>
          <p:cNvSpPr>
            <a:spLocks noGrp="1"/>
          </p:cNvSpPr>
          <p:nvPr>
            <p:ph type="body" sz="quarter" idx="68"/>
          </p:nvPr>
        </p:nvSpPr>
        <p:spPr>
          <a:xfrm>
            <a:off x="2268000"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3" name="Espace réservé du texte 32"/>
          <p:cNvSpPr>
            <a:spLocks noGrp="1"/>
          </p:cNvSpPr>
          <p:nvPr>
            <p:ph type="body" sz="quarter" idx="69"/>
          </p:nvPr>
        </p:nvSpPr>
        <p:spPr>
          <a:xfrm>
            <a:off x="4104000" y="4977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apositive vierge">
    <p:spTree>
      <p:nvGrpSpPr>
        <p:cNvPr id="1" name=""/>
        <p:cNvGrpSpPr/>
        <p:nvPr/>
      </p:nvGrpSpPr>
      <p:grpSpPr>
        <a:xfrm>
          <a:off x="0" y="0"/>
          <a:ext cx="0" cy="0"/>
          <a:chOff x="0" y="0"/>
          <a:chExt cx="0" cy="0"/>
        </a:xfrm>
      </p:grpSpPr>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Diapositive de titre">
    <p:spTree>
      <p:nvGrpSpPr>
        <p:cNvPr id="1" name=""/>
        <p:cNvGrpSpPr/>
        <p:nvPr/>
      </p:nvGrpSpPr>
      <p:grpSpPr>
        <a:xfrm>
          <a:off x="0" y="0"/>
          <a:ext cx="0" cy="0"/>
          <a:chOff x="0" y="0"/>
          <a:chExt cx="0" cy="0"/>
        </a:xfrm>
      </p:grpSpPr>
      <p:sp>
        <p:nvSpPr>
          <p:cNvPr id="6" name="Rectangle 7"/>
          <p:cNvSpPr>
            <a:spLocks noChangeArrowheads="1"/>
          </p:cNvSpPr>
          <p:nvPr userDrawn="1"/>
        </p:nvSpPr>
        <p:spPr bwMode="gray">
          <a:xfrm>
            <a:off x="0" y="5715000"/>
            <a:ext cx="9144000" cy="1143000"/>
          </a:xfrm>
          <a:prstGeom prst="rect">
            <a:avLst/>
          </a:prstGeom>
          <a:solidFill>
            <a:srgbClr val="195FA7"/>
          </a:soli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000000"/>
              </a:solidFill>
            </a:endParaRPr>
          </a:p>
        </p:txBody>
      </p:sp>
      <p:pic>
        <p:nvPicPr>
          <p:cNvPr id="7" name="Image 7" descr="AlcimedFondBleu.jpg"/>
          <p:cNvPicPr>
            <a:picLocks noChangeAspect="1"/>
          </p:cNvPicPr>
          <p:nvPr userDrawn="1"/>
        </p:nvPicPr>
        <p:blipFill>
          <a:blip r:embed="rId2" cstate="print"/>
          <a:srcRect/>
          <a:stretch>
            <a:fillRect/>
          </a:stretch>
        </p:blipFill>
        <p:spPr bwMode="auto">
          <a:xfrm>
            <a:off x="5510213" y="5857875"/>
            <a:ext cx="3633787" cy="727075"/>
          </a:xfrm>
          <a:prstGeom prst="rect">
            <a:avLst/>
          </a:prstGeom>
          <a:noFill/>
          <a:ln w="9525">
            <a:noFill/>
            <a:miter lim="800000"/>
            <a:headEnd/>
            <a:tailEnd/>
          </a:ln>
        </p:spPr>
      </p:pic>
      <p:sp>
        <p:nvSpPr>
          <p:cNvPr id="16" name="Espace réservé pour une image  15"/>
          <p:cNvSpPr>
            <a:spLocks noGrp="1"/>
          </p:cNvSpPr>
          <p:nvPr>
            <p:ph type="pic" sz="quarter" idx="11"/>
          </p:nvPr>
        </p:nvSpPr>
        <p:spPr>
          <a:xfrm>
            <a:off x="6593766" y="2500313"/>
            <a:ext cx="2286000" cy="2571750"/>
          </a:xfrm>
          <a:prstGeom prst="rect">
            <a:avLst/>
          </a:prstGeom>
          <a:noFill/>
          <a:ln>
            <a:noFill/>
          </a:ln>
        </p:spPr>
        <p:txBody>
          <a:bodyPr anchor="ctr"/>
          <a:lstStyle>
            <a:lvl1pPr marL="0" indent="0" algn="ctr">
              <a:lnSpc>
                <a:spcPct val="100000"/>
              </a:lnSpc>
              <a:defRPr/>
            </a:lvl1pPr>
          </a:lstStyle>
          <a:p>
            <a:pPr lvl="0"/>
            <a:r>
              <a:rPr lang="de-DE" noProof="0" smtClean="0"/>
              <a:t>Bild durch Klicken auf Symbol hinzufügen</a:t>
            </a:r>
            <a:endParaRPr lang="en-US" noProof="0"/>
          </a:p>
        </p:txBody>
      </p:sp>
      <p:sp>
        <p:nvSpPr>
          <p:cNvPr id="11" name="Espace réservé du texte 10"/>
          <p:cNvSpPr>
            <a:spLocks noGrp="1"/>
          </p:cNvSpPr>
          <p:nvPr>
            <p:ph type="body" sz="quarter" idx="10"/>
          </p:nvPr>
        </p:nvSpPr>
        <p:spPr>
          <a:xfrm>
            <a:off x="3009901" y="393700"/>
            <a:ext cx="5786437" cy="428625"/>
          </a:xfrm>
          <a:prstGeom prst="rect">
            <a:avLst/>
          </a:prstGeom>
        </p:spPr>
        <p:txBody>
          <a:bodyPr anchor="ctr"/>
          <a:lstStyle>
            <a:lvl1pPr marL="0" indent="0" algn="r">
              <a:lnSpc>
                <a:spcPct val="100000"/>
              </a:lnSpc>
              <a:defRPr baseline="0"/>
            </a:lvl1pPr>
          </a:lstStyle>
          <a:p>
            <a:pPr lvl="0"/>
            <a:r>
              <a:rPr lang="de-DE" noProof="0" smtClean="0"/>
              <a:t>Textmasterformate durch Klicken bearbeiten</a:t>
            </a:r>
          </a:p>
        </p:txBody>
      </p:sp>
      <p:sp>
        <p:nvSpPr>
          <p:cNvPr id="3074" name="Rectangle 2"/>
          <p:cNvSpPr>
            <a:spLocks noGrp="1" noChangeArrowheads="1"/>
          </p:cNvSpPr>
          <p:nvPr>
            <p:ph type="ctrTitle"/>
          </p:nvPr>
        </p:nvSpPr>
        <p:spPr>
          <a:xfrm>
            <a:off x="892175" y="4300199"/>
            <a:ext cx="5584825" cy="450850"/>
          </a:xfrm>
          <a:prstGeom prst="rect">
            <a:avLst/>
          </a:prstGeom>
        </p:spPr>
        <p:txBody>
          <a:bodyPr vert="horz" wrap="square" anchor="ctr" anchorCtr="0"/>
          <a:lstStyle>
            <a:lvl1pPr algn="r">
              <a:defRPr sz="1800" b="0">
                <a:solidFill>
                  <a:srgbClr val="005EA7"/>
                </a:solidFill>
              </a:defRPr>
            </a:lvl1pPr>
          </a:lstStyle>
          <a:p>
            <a:r>
              <a:rPr lang="de-DE" noProof="0" smtClean="0"/>
              <a:t>Titelmasterformat durch Klicken bearbeiten</a:t>
            </a:r>
            <a:endParaRPr lang="en-US" noProof="0"/>
          </a:p>
        </p:txBody>
      </p:sp>
      <p:sp>
        <p:nvSpPr>
          <p:cNvPr id="3082" name="Rectangle 10"/>
          <p:cNvSpPr>
            <a:spLocks noGrp="1" noChangeArrowheads="1"/>
          </p:cNvSpPr>
          <p:nvPr>
            <p:ph type="subTitle" sz="quarter" idx="1"/>
          </p:nvPr>
        </p:nvSpPr>
        <p:spPr>
          <a:xfrm>
            <a:off x="892175" y="2868754"/>
            <a:ext cx="5584825" cy="1260000"/>
          </a:xfrm>
          <a:prstGeom prst="rect">
            <a:avLst/>
          </a:prstGeom>
        </p:spPr>
        <p:txBody>
          <a:bodyPr vert="horz" wrap="square" anchor="ctr" anchorCtr="0"/>
          <a:lstStyle>
            <a:lvl1pPr marL="0" indent="0" algn="r">
              <a:lnSpc>
                <a:spcPct val="100000"/>
              </a:lnSpc>
              <a:defRPr sz="2400"/>
            </a:lvl1pPr>
          </a:lstStyle>
          <a:p>
            <a:r>
              <a:rPr lang="de-DE" noProof="0" smtClean="0"/>
              <a:t>Formatvorlage des Untertitelmasters durch Klicken bearbeiten</a:t>
            </a:r>
            <a:endParaRPr lang="en-US" noProof="0"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Diapositive confidentialité">
    <p:spTree>
      <p:nvGrpSpPr>
        <p:cNvPr id="1" name=""/>
        <p:cNvGrpSpPr/>
        <p:nvPr/>
      </p:nvGrpSpPr>
      <p:grpSpPr>
        <a:xfrm>
          <a:off x="0" y="0"/>
          <a:ext cx="0" cy="0"/>
          <a:chOff x="0" y="0"/>
          <a:chExt cx="0" cy="0"/>
        </a:xfrm>
      </p:grpSpPr>
      <p:sp>
        <p:nvSpPr>
          <p:cNvPr id="2" name="Rectangle 9"/>
          <p:cNvSpPr>
            <a:spLocks noChangeArrowheads="1"/>
          </p:cNvSpPr>
          <p:nvPr userDrawn="1"/>
        </p:nvSpPr>
        <p:spPr bwMode="auto">
          <a:xfrm>
            <a:off x="987425" y="2376488"/>
            <a:ext cx="7167563" cy="24003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grpSp>
        <p:nvGrpSpPr>
          <p:cNvPr id="3" name="Groupe 8"/>
          <p:cNvGrpSpPr>
            <a:grpSpLocks/>
          </p:cNvGrpSpPr>
          <p:nvPr userDrawn="1"/>
        </p:nvGrpSpPr>
        <p:grpSpPr bwMode="auto">
          <a:xfrm>
            <a:off x="1320800" y="3122613"/>
            <a:ext cx="971550" cy="909637"/>
            <a:chOff x="1320091" y="3122299"/>
            <a:chExt cx="971810" cy="909874"/>
          </a:xfrm>
        </p:grpSpPr>
        <p:sp>
          <p:nvSpPr>
            <p:cNvPr id="4" name="Freeform 20"/>
            <p:cNvSpPr>
              <a:spLocks/>
            </p:cNvSpPr>
            <p:nvPr/>
          </p:nvSpPr>
          <p:spPr bwMode="black">
            <a:xfrm>
              <a:off x="1320091" y="3122299"/>
              <a:ext cx="971810" cy="909874"/>
            </a:xfrm>
            <a:custGeom>
              <a:avLst/>
              <a:gdLst>
                <a:gd name="T0" fmla="*/ 452857 w 2970"/>
                <a:gd name="T1" fmla="*/ 26761 h 2278"/>
                <a:gd name="T2" fmla="*/ 455802 w 2970"/>
                <a:gd name="T3" fmla="*/ 21968 h 2278"/>
                <a:gd name="T4" fmla="*/ 458092 w 2970"/>
                <a:gd name="T5" fmla="*/ 18373 h 2278"/>
                <a:gd name="T6" fmla="*/ 461037 w 2970"/>
                <a:gd name="T7" fmla="*/ 15178 h 2278"/>
                <a:gd name="T8" fmla="*/ 464964 w 2970"/>
                <a:gd name="T9" fmla="*/ 10784 h 2278"/>
                <a:gd name="T10" fmla="*/ 470199 w 2970"/>
                <a:gd name="T11" fmla="*/ 6391 h 2278"/>
                <a:gd name="T12" fmla="*/ 475434 w 2970"/>
                <a:gd name="T13" fmla="*/ 3195 h 2278"/>
                <a:gd name="T14" fmla="*/ 480670 w 2970"/>
                <a:gd name="T15" fmla="*/ 1198 h 2278"/>
                <a:gd name="T16" fmla="*/ 485251 w 2970"/>
                <a:gd name="T17" fmla="*/ 0 h 2278"/>
                <a:gd name="T18" fmla="*/ 490159 w 2970"/>
                <a:gd name="T19" fmla="*/ 0 h 2278"/>
                <a:gd name="T20" fmla="*/ 495394 w 2970"/>
                <a:gd name="T21" fmla="*/ 399 h 2278"/>
                <a:gd name="T22" fmla="*/ 499648 w 2970"/>
                <a:gd name="T23" fmla="*/ 2397 h 2278"/>
                <a:gd name="T24" fmla="*/ 504556 w 2970"/>
                <a:gd name="T25" fmla="*/ 4793 h 2278"/>
                <a:gd name="T26" fmla="*/ 508482 w 2970"/>
                <a:gd name="T27" fmla="*/ 7988 h 2278"/>
                <a:gd name="T28" fmla="*/ 512736 w 2970"/>
                <a:gd name="T29" fmla="*/ 11583 h 2278"/>
                <a:gd name="T30" fmla="*/ 515681 w 2970"/>
                <a:gd name="T31" fmla="*/ 15577 h 2278"/>
                <a:gd name="T32" fmla="*/ 518626 w 2970"/>
                <a:gd name="T33" fmla="*/ 19971 h 2278"/>
                <a:gd name="T34" fmla="*/ 521244 w 2970"/>
                <a:gd name="T35" fmla="*/ 23965 h 2278"/>
                <a:gd name="T36" fmla="*/ 970501 w 2970"/>
                <a:gd name="T37" fmla="*/ 853955 h 2278"/>
                <a:gd name="T38" fmla="*/ 970828 w 2970"/>
                <a:gd name="T39" fmla="*/ 855553 h 2278"/>
                <a:gd name="T40" fmla="*/ 971483 w 2970"/>
                <a:gd name="T41" fmla="*/ 860746 h 2278"/>
                <a:gd name="T42" fmla="*/ 971483 w 2970"/>
                <a:gd name="T43" fmla="*/ 864740 h 2278"/>
                <a:gd name="T44" fmla="*/ 971810 w 2970"/>
                <a:gd name="T45" fmla="*/ 868734 h 2278"/>
                <a:gd name="T46" fmla="*/ 971483 w 2970"/>
                <a:gd name="T47" fmla="*/ 873128 h 2278"/>
                <a:gd name="T48" fmla="*/ 971156 w 2970"/>
                <a:gd name="T49" fmla="*/ 877921 h 2278"/>
                <a:gd name="T50" fmla="*/ 970174 w 2970"/>
                <a:gd name="T51" fmla="*/ 882714 h 2278"/>
                <a:gd name="T52" fmla="*/ 968538 w 2970"/>
                <a:gd name="T53" fmla="*/ 887507 h 2278"/>
                <a:gd name="T54" fmla="*/ 965920 w 2970"/>
                <a:gd name="T55" fmla="*/ 891900 h 2278"/>
                <a:gd name="T56" fmla="*/ 962648 w 2970"/>
                <a:gd name="T57" fmla="*/ 896294 h 2278"/>
                <a:gd name="T58" fmla="*/ 958394 w 2970"/>
                <a:gd name="T59" fmla="*/ 900288 h 2278"/>
                <a:gd name="T60" fmla="*/ 953814 w 2970"/>
                <a:gd name="T61" fmla="*/ 904282 h 2278"/>
                <a:gd name="T62" fmla="*/ 946942 w 2970"/>
                <a:gd name="T63" fmla="*/ 906679 h 2278"/>
                <a:gd name="T64" fmla="*/ 939744 w 2970"/>
                <a:gd name="T65" fmla="*/ 909874 h 2278"/>
                <a:gd name="T66" fmla="*/ 26831 w 2970"/>
                <a:gd name="T67" fmla="*/ 909075 h 2278"/>
                <a:gd name="T68" fmla="*/ 23232 w 2970"/>
                <a:gd name="T69" fmla="*/ 907477 h 2278"/>
                <a:gd name="T70" fmla="*/ 17669 w 2970"/>
                <a:gd name="T71" fmla="*/ 904682 h 2278"/>
                <a:gd name="T72" fmla="*/ 12107 w 2970"/>
                <a:gd name="T73" fmla="*/ 899889 h 2278"/>
                <a:gd name="T74" fmla="*/ 7853 w 2970"/>
                <a:gd name="T75" fmla="*/ 895495 h 2278"/>
                <a:gd name="T76" fmla="*/ 4908 w 2970"/>
                <a:gd name="T77" fmla="*/ 891101 h 2278"/>
                <a:gd name="T78" fmla="*/ 2618 w 2970"/>
                <a:gd name="T79" fmla="*/ 886708 h 2278"/>
                <a:gd name="T80" fmla="*/ 982 w 2970"/>
                <a:gd name="T81" fmla="*/ 881116 h 2278"/>
                <a:gd name="T82" fmla="*/ 0 w 2970"/>
                <a:gd name="T83" fmla="*/ 875524 h 2278"/>
                <a:gd name="T84" fmla="*/ 0 w 2970"/>
                <a:gd name="T85" fmla="*/ 868734 h 2278"/>
                <a:gd name="T86" fmla="*/ 982 w 2970"/>
                <a:gd name="T87" fmla="*/ 860746 h 2278"/>
                <a:gd name="T88" fmla="*/ 2290 w 2970"/>
                <a:gd name="T89" fmla="*/ 854754 h 2278"/>
                <a:gd name="T90" fmla="*/ 3927 w 2970"/>
                <a:gd name="T91" fmla="*/ 850760 h 2278"/>
                <a:gd name="T92" fmla="*/ 451548 w 2970"/>
                <a:gd name="T93" fmla="*/ 29158 h 22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970" h="2278">
                  <a:moveTo>
                    <a:pt x="1380" y="73"/>
                  </a:moveTo>
                  <a:lnTo>
                    <a:pt x="1384" y="67"/>
                  </a:lnTo>
                  <a:lnTo>
                    <a:pt x="1388" y="61"/>
                  </a:lnTo>
                  <a:lnTo>
                    <a:pt x="1393" y="55"/>
                  </a:lnTo>
                  <a:lnTo>
                    <a:pt x="1396" y="51"/>
                  </a:lnTo>
                  <a:lnTo>
                    <a:pt x="1400" y="46"/>
                  </a:lnTo>
                  <a:lnTo>
                    <a:pt x="1404" y="42"/>
                  </a:lnTo>
                  <a:lnTo>
                    <a:pt x="1409" y="38"/>
                  </a:lnTo>
                  <a:lnTo>
                    <a:pt x="1413" y="35"/>
                  </a:lnTo>
                  <a:lnTo>
                    <a:pt x="1421" y="27"/>
                  </a:lnTo>
                  <a:lnTo>
                    <a:pt x="1429" y="22"/>
                  </a:lnTo>
                  <a:lnTo>
                    <a:pt x="1437" y="16"/>
                  </a:lnTo>
                  <a:lnTo>
                    <a:pt x="1446" y="13"/>
                  </a:lnTo>
                  <a:lnTo>
                    <a:pt x="1453" y="8"/>
                  </a:lnTo>
                  <a:lnTo>
                    <a:pt x="1461" y="6"/>
                  </a:lnTo>
                  <a:lnTo>
                    <a:pt x="1469" y="3"/>
                  </a:lnTo>
                  <a:lnTo>
                    <a:pt x="1476" y="2"/>
                  </a:lnTo>
                  <a:lnTo>
                    <a:pt x="1483" y="0"/>
                  </a:lnTo>
                  <a:lnTo>
                    <a:pt x="1491" y="0"/>
                  </a:lnTo>
                  <a:lnTo>
                    <a:pt x="1498" y="0"/>
                  </a:lnTo>
                  <a:lnTo>
                    <a:pt x="1506" y="1"/>
                  </a:lnTo>
                  <a:lnTo>
                    <a:pt x="1514" y="1"/>
                  </a:lnTo>
                  <a:lnTo>
                    <a:pt x="1521" y="3"/>
                  </a:lnTo>
                  <a:lnTo>
                    <a:pt x="1527" y="6"/>
                  </a:lnTo>
                  <a:lnTo>
                    <a:pt x="1535" y="9"/>
                  </a:lnTo>
                  <a:lnTo>
                    <a:pt x="1542" y="12"/>
                  </a:lnTo>
                  <a:lnTo>
                    <a:pt x="1548" y="16"/>
                  </a:lnTo>
                  <a:lnTo>
                    <a:pt x="1554" y="20"/>
                  </a:lnTo>
                  <a:lnTo>
                    <a:pt x="1562" y="26"/>
                  </a:lnTo>
                  <a:lnTo>
                    <a:pt x="1567" y="29"/>
                  </a:lnTo>
                  <a:lnTo>
                    <a:pt x="1573" y="34"/>
                  </a:lnTo>
                  <a:lnTo>
                    <a:pt x="1576" y="39"/>
                  </a:lnTo>
                  <a:lnTo>
                    <a:pt x="1582" y="45"/>
                  </a:lnTo>
                  <a:lnTo>
                    <a:pt x="1585" y="50"/>
                  </a:lnTo>
                  <a:lnTo>
                    <a:pt x="1590" y="54"/>
                  </a:lnTo>
                  <a:lnTo>
                    <a:pt x="1593" y="60"/>
                  </a:lnTo>
                  <a:lnTo>
                    <a:pt x="1598" y="66"/>
                  </a:lnTo>
                  <a:lnTo>
                    <a:pt x="2966" y="2138"/>
                  </a:lnTo>
                  <a:lnTo>
                    <a:pt x="2967" y="2142"/>
                  </a:lnTo>
                  <a:lnTo>
                    <a:pt x="2967" y="2148"/>
                  </a:lnTo>
                  <a:lnTo>
                    <a:pt x="2969" y="2155"/>
                  </a:lnTo>
                  <a:lnTo>
                    <a:pt x="2969" y="2159"/>
                  </a:lnTo>
                  <a:lnTo>
                    <a:pt x="2969" y="2165"/>
                  </a:lnTo>
                  <a:lnTo>
                    <a:pt x="2969" y="2170"/>
                  </a:lnTo>
                  <a:lnTo>
                    <a:pt x="2970" y="2175"/>
                  </a:lnTo>
                  <a:lnTo>
                    <a:pt x="2969" y="2180"/>
                  </a:lnTo>
                  <a:lnTo>
                    <a:pt x="2969" y="2186"/>
                  </a:lnTo>
                  <a:lnTo>
                    <a:pt x="2968" y="2192"/>
                  </a:lnTo>
                  <a:lnTo>
                    <a:pt x="2968" y="2198"/>
                  </a:lnTo>
                  <a:lnTo>
                    <a:pt x="2966" y="2204"/>
                  </a:lnTo>
                  <a:lnTo>
                    <a:pt x="2965" y="2210"/>
                  </a:lnTo>
                  <a:lnTo>
                    <a:pt x="2962" y="2216"/>
                  </a:lnTo>
                  <a:lnTo>
                    <a:pt x="2960" y="2222"/>
                  </a:lnTo>
                  <a:lnTo>
                    <a:pt x="2956" y="2227"/>
                  </a:lnTo>
                  <a:lnTo>
                    <a:pt x="2952" y="2233"/>
                  </a:lnTo>
                  <a:lnTo>
                    <a:pt x="2946" y="2239"/>
                  </a:lnTo>
                  <a:lnTo>
                    <a:pt x="2942" y="2244"/>
                  </a:lnTo>
                  <a:lnTo>
                    <a:pt x="2936" y="2249"/>
                  </a:lnTo>
                  <a:lnTo>
                    <a:pt x="2929" y="2254"/>
                  </a:lnTo>
                  <a:lnTo>
                    <a:pt x="2921" y="2259"/>
                  </a:lnTo>
                  <a:lnTo>
                    <a:pt x="2915" y="2264"/>
                  </a:lnTo>
                  <a:lnTo>
                    <a:pt x="2904" y="2267"/>
                  </a:lnTo>
                  <a:lnTo>
                    <a:pt x="2894" y="2270"/>
                  </a:lnTo>
                  <a:lnTo>
                    <a:pt x="2884" y="2274"/>
                  </a:lnTo>
                  <a:lnTo>
                    <a:pt x="2872" y="2278"/>
                  </a:lnTo>
                  <a:lnTo>
                    <a:pt x="84" y="2277"/>
                  </a:lnTo>
                  <a:lnTo>
                    <a:pt x="82" y="2276"/>
                  </a:lnTo>
                  <a:lnTo>
                    <a:pt x="78" y="2275"/>
                  </a:lnTo>
                  <a:lnTo>
                    <a:pt x="71" y="2272"/>
                  </a:lnTo>
                  <a:lnTo>
                    <a:pt x="65" y="2269"/>
                  </a:lnTo>
                  <a:lnTo>
                    <a:pt x="54" y="2265"/>
                  </a:lnTo>
                  <a:lnTo>
                    <a:pt x="46" y="2260"/>
                  </a:lnTo>
                  <a:lnTo>
                    <a:pt x="37" y="2253"/>
                  </a:lnTo>
                  <a:lnTo>
                    <a:pt x="28" y="2246"/>
                  </a:lnTo>
                  <a:lnTo>
                    <a:pt x="24" y="2242"/>
                  </a:lnTo>
                  <a:lnTo>
                    <a:pt x="19" y="2237"/>
                  </a:lnTo>
                  <a:lnTo>
                    <a:pt x="15" y="2231"/>
                  </a:lnTo>
                  <a:lnTo>
                    <a:pt x="11" y="2226"/>
                  </a:lnTo>
                  <a:lnTo>
                    <a:pt x="8" y="2220"/>
                  </a:lnTo>
                  <a:lnTo>
                    <a:pt x="4" y="2213"/>
                  </a:lnTo>
                  <a:lnTo>
                    <a:pt x="3" y="2206"/>
                  </a:lnTo>
                  <a:lnTo>
                    <a:pt x="2" y="2200"/>
                  </a:lnTo>
                  <a:lnTo>
                    <a:pt x="0" y="2192"/>
                  </a:lnTo>
                  <a:lnTo>
                    <a:pt x="0" y="2184"/>
                  </a:lnTo>
                  <a:lnTo>
                    <a:pt x="0" y="2175"/>
                  </a:lnTo>
                  <a:lnTo>
                    <a:pt x="2" y="2167"/>
                  </a:lnTo>
                  <a:lnTo>
                    <a:pt x="3" y="2155"/>
                  </a:lnTo>
                  <a:lnTo>
                    <a:pt x="5" y="2146"/>
                  </a:lnTo>
                  <a:lnTo>
                    <a:pt x="7" y="2140"/>
                  </a:lnTo>
                  <a:lnTo>
                    <a:pt x="9" y="2135"/>
                  </a:lnTo>
                  <a:lnTo>
                    <a:pt x="12" y="2130"/>
                  </a:lnTo>
                  <a:lnTo>
                    <a:pt x="16" y="2126"/>
                  </a:lnTo>
                  <a:lnTo>
                    <a:pt x="1380" y="73"/>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5" name="Freeform 21"/>
            <p:cNvSpPr>
              <a:spLocks/>
            </p:cNvSpPr>
            <p:nvPr/>
          </p:nvSpPr>
          <p:spPr bwMode="auto">
            <a:xfrm>
              <a:off x="1424894" y="3247744"/>
              <a:ext cx="757441" cy="706622"/>
            </a:xfrm>
            <a:custGeom>
              <a:avLst/>
              <a:gdLst>
                <a:gd name="T0" fmla="*/ 346221 w 2319"/>
                <a:gd name="T1" fmla="*/ 35551 h 1769"/>
                <a:gd name="T2" fmla="*/ 336423 w 2319"/>
                <a:gd name="T3" fmla="*/ 53126 h 1769"/>
                <a:gd name="T4" fmla="*/ 321398 w 2319"/>
                <a:gd name="T5" fmla="*/ 81487 h 1769"/>
                <a:gd name="T6" fmla="*/ 301147 w 2319"/>
                <a:gd name="T7" fmla="*/ 120234 h 1769"/>
                <a:gd name="T8" fmla="*/ 275997 w 2319"/>
                <a:gd name="T9" fmla="*/ 166569 h 1769"/>
                <a:gd name="T10" fmla="*/ 247581 w 2319"/>
                <a:gd name="T11" fmla="*/ 219696 h 1769"/>
                <a:gd name="T12" fmla="*/ 217532 w 2319"/>
                <a:gd name="T13" fmla="*/ 276417 h 1769"/>
                <a:gd name="T14" fmla="*/ 186176 w 2319"/>
                <a:gd name="T15" fmla="*/ 336334 h 1769"/>
                <a:gd name="T16" fmla="*/ 153187 w 2319"/>
                <a:gd name="T17" fmla="*/ 396252 h 1769"/>
                <a:gd name="T18" fmla="*/ 122484 w 2319"/>
                <a:gd name="T19" fmla="*/ 454171 h 1769"/>
                <a:gd name="T20" fmla="*/ 92761 w 2319"/>
                <a:gd name="T21" fmla="*/ 509295 h 1769"/>
                <a:gd name="T22" fmla="*/ 65978 w 2319"/>
                <a:gd name="T23" fmla="*/ 559625 h 1769"/>
                <a:gd name="T24" fmla="*/ 42788 w 2319"/>
                <a:gd name="T25" fmla="*/ 602766 h 1769"/>
                <a:gd name="T26" fmla="*/ 24170 w 2319"/>
                <a:gd name="T27" fmla="*/ 637518 h 1769"/>
                <a:gd name="T28" fmla="*/ 12085 w 2319"/>
                <a:gd name="T29" fmla="*/ 661085 h 1769"/>
                <a:gd name="T30" fmla="*/ 6206 w 2319"/>
                <a:gd name="T31" fmla="*/ 672270 h 1769"/>
                <a:gd name="T32" fmla="*/ 2286 w 2319"/>
                <a:gd name="T33" fmla="*/ 679859 h 1769"/>
                <a:gd name="T34" fmla="*/ 0 w 2319"/>
                <a:gd name="T35" fmla="*/ 691842 h 1769"/>
                <a:gd name="T36" fmla="*/ 4899 w 2319"/>
                <a:gd name="T37" fmla="*/ 700630 h 1769"/>
                <a:gd name="T38" fmla="*/ 15025 w 2319"/>
                <a:gd name="T39" fmla="*/ 705024 h 1769"/>
                <a:gd name="T40" fmla="*/ 24170 w 2319"/>
                <a:gd name="T41" fmla="*/ 705823 h 1769"/>
                <a:gd name="T42" fmla="*/ 36255 w 2319"/>
                <a:gd name="T43" fmla="*/ 705823 h 1769"/>
                <a:gd name="T44" fmla="*/ 61405 w 2319"/>
                <a:gd name="T45" fmla="*/ 705823 h 1769"/>
                <a:gd name="T46" fmla="*/ 97334 w 2319"/>
                <a:gd name="T47" fmla="*/ 705823 h 1769"/>
                <a:gd name="T48" fmla="*/ 143388 w 2319"/>
                <a:gd name="T49" fmla="*/ 705823 h 1769"/>
                <a:gd name="T50" fmla="*/ 195974 w 2319"/>
                <a:gd name="T51" fmla="*/ 705823 h 1769"/>
                <a:gd name="T52" fmla="*/ 255093 w 2319"/>
                <a:gd name="T53" fmla="*/ 705823 h 1769"/>
                <a:gd name="T54" fmla="*/ 317479 w 2319"/>
                <a:gd name="T55" fmla="*/ 705823 h 1769"/>
                <a:gd name="T56" fmla="*/ 381497 w 2319"/>
                <a:gd name="T57" fmla="*/ 706223 h 1769"/>
                <a:gd name="T58" fmla="*/ 445188 w 2319"/>
                <a:gd name="T59" fmla="*/ 706223 h 1769"/>
                <a:gd name="T60" fmla="*/ 506594 w 2319"/>
                <a:gd name="T61" fmla="*/ 706223 h 1769"/>
                <a:gd name="T62" fmla="*/ 563753 w 2319"/>
                <a:gd name="T63" fmla="*/ 706223 h 1769"/>
                <a:gd name="T64" fmla="*/ 615360 w 2319"/>
                <a:gd name="T65" fmla="*/ 706223 h 1769"/>
                <a:gd name="T66" fmla="*/ 658474 w 2319"/>
                <a:gd name="T67" fmla="*/ 706223 h 1769"/>
                <a:gd name="T68" fmla="*/ 692116 w 2319"/>
                <a:gd name="T69" fmla="*/ 706223 h 1769"/>
                <a:gd name="T70" fmla="*/ 714000 w 2319"/>
                <a:gd name="T71" fmla="*/ 706223 h 1769"/>
                <a:gd name="T72" fmla="*/ 723472 w 2319"/>
                <a:gd name="T73" fmla="*/ 706223 h 1769"/>
                <a:gd name="T74" fmla="*/ 732944 w 2319"/>
                <a:gd name="T75" fmla="*/ 705424 h 1769"/>
                <a:gd name="T76" fmla="*/ 744376 w 2319"/>
                <a:gd name="T77" fmla="*/ 704225 h 1769"/>
                <a:gd name="T78" fmla="*/ 752215 w 2319"/>
                <a:gd name="T79" fmla="*/ 701030 h 1769"/>
                <a:gd name="T80" fmla="*/ 757441 w 2319"/>
                <a:gd name="T81" fmla="*/ 691842 h 1769"/>
                <a:gd name="T82" fmla="*/ 755155 w 2319"/>
                <a:gd name="T83" fmla="*/ 681457 h 1769"/>
                <a:gd name="T84" fmla="*/ 750255 w 2319"/>
                <a:gd name="T85" fmla="*/ 671071 h 1769"/>
                <a:gd name="T86" fmla="*/ 743723 w 2319"/>
                <a:gd name="T87" fmla="*/ 658688 h 1769"/>
                <a:gd name="T88" fmla="*/ 399134 w 2319"/>
                <a:gd name="T89" fmla="*/ 25964 h 1769"/>
                <a:gd name="T90" fmla="*/ 393582 w 2319"/>
                <a:gd name="T91" fmla="*/ 16377 h 1769"/>
                <a:gd name="T92" fmla="*/ 387049 w 2319"/>
                <a:gd name="T93" fmla="*/ 7190 h 1769"/>
                <a:gd name="T94" fmla="*/ 381170 w 2319"/>
                <a:gd name="T95" fmla="*/ 1198 h 1769"/>
                <a:gd name="T96" fmla="*/ 369738 w 2319"/>
                <a:gd name="T97" fmla="*/ 1598 h 1769"/>
                <a:gd name="T98" fmla="*/ 363206 w 2319"/>
                <a:gd name="T99" fmla="*/ 7989 h 1769"/>
                <a:gd name="T100" fmla="*/ 356673 w 2319"/>
                <a:gd name="T101" fmla="*/ 17576 h 1769"/>
                <a:gd name="T102" fmla="*/ 350794 w 2319"/>
                <a:gd name="T103" fmla="*/ 27961 h 17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19" h="1769">
                  <a:moveTo>
                    <a:pt x="1068" y="81"/>
                  </a:moveTo>
                  <a:lnTo>
                    <a:pt x="1067" y="81"/>
                  </a:lnTo>
                  <a:lnTo>
                    <a:pt x="1065" y="85"/>
                  </a:lnTo>
                  <a:lnTo>
                    <a:pt x="1060" y="89"/>
                  </a:lnTo>
                  <a:lnTo>
                    <a:pt x="1056" y="98"/>
                  </a:lnTo>
                  <a:lnTo>
                    <a:pt x="1049" y="107"/>
                  </a:lnTo>
                  <a:lnTo>
                    <a:pt x="1041" y="118"/>
                  </a:lnTo>
                  <a:lnTo>
                    <a:pt x="1030" y="133"/>
                  </a:lnTo>
                  <a:lnTo>
                    <a:pt x="1023" y="149"/>
                  </a:lnTo>
                  <a:lnTo>
                    <a:pt x="1010" y="165"/>
                  </a:lnTo>
                  <a:lnTo>
                    <a:pt x="999" y="184"/>
                  </a:lnTo>
                  <a:lnTo>
                    <a:pt x="984" y="204"/>
                  </a:lnTo>
                  <a:lnTo>
                    <a:pt x="971" y="226"/>
                  </a:lnTo>
                  <a:lnTo>
                    <a:pt x="954" y="250"/>
                  </a:lnTo>
                  <a:lnTo>
                    <a:pt x="939" y="274"/>
                  </a:lnTo>
                  <a:lnTo>
                    <a:pt x="922" y="301"/>
                  </a:lnTo>
                  <a:lnTo>
                    <a:pt x="904" y="329"/>
                  </a:lnTo>
                  <a:lnTo>
                    <a:pt x="885" y="358"/>
                  </a:lnTo>
                  <a:lnTo>
                    <a:pt x="865" y="387"/>
                  </a:lnTo>
                  <a:lnTo>
                    <a:pt x="845" y="417"/>
                  </a:lnTo>
                  <a:lnTo>
                    <a:pt x="826" y="450"/>
                  </a:lnTo>
                  <a:lnTo>
                    <a:pt x="803" y="482"/>
                  </a:lnTo>
                  <a:lnTo>
                    <a:pt x="781" y="516"/>
                  </a:lnTo>
                  <a:lnTo>
                    <a:pt x="758" y="550"/>
                  </a:lnTo>
                  <a:lnTo>
                    <a:pt x="737" y="585"/>
                  </a:lnTo>
                  <a:lnTo>
                    <a:pt x="713" y="621"/>
                  </a:lnTo>
                  <a:lnTo>
                    <a:pt x="690" y="656"/>
                  </a:lnTo>
                  <a:lnTo>
                    <a:pt x="666" y="692"/>
                  </a:lnTo>
                  <a:lnTo>
                    <a:pt x="642" y="730"/>
                  </a:lnTo>
                  <a:lnTo>
                    <a:pt x="617" y="766"/>
                  </a:lnTo>
                  <a:lnTo>
                    <a:pt x="593" y="804"/>
                  </a:lnTo>
                  <a:lnTo>
                    <a:pt x="570" y="842"/>
                  </a:lnTo>
                  <a:lnTo>
                    <a:pt x="546" y="880"/>
                  </a:lnTo>
                  <a:lnTo>
                    <a:pt x="521" y="917"/>
                  </a:lnTo>
                  <a:lnTo>
                    <a:pt x="496" y="954"/>
                  </a:lnTo>
                  <a:lnTo>
                    <a:pt x="469" y="992"/>
                  </a:lnTo>
                  <a:lnTo>
                    <a:pt x="447" y="1028"/>
                  </a:lnTo>
                  <a:lnTo>
                    <a:pt x="422" y="1065"/>
                  </a:lnTo>
                  <a:lnTo>
                    <a:pt x="398" y="1102"/>
                  </a:lnTo>
                  <a:lnTo>
                    <a:pt x="375" y="1137"/>
                  </a:lnTo>
                  <a:lnTo>
                    <a:pt x="352" y="1174"/>
                  </a:lnTo>
                  <a:lnTo>
                    <a:pt x="328" y="1208"/>
                  </a:lnTo>
                  <a:lnTo>
                    <a:pt x="305" y="1242"/>
                  </a:lnTo>
                  <a:lnTo>
                    <a:pt x="284" y="1275"/>
                  </a:lnTo>
                  <a:lnTo>
                    <a:pt x="263" y="1308"/>
                  </a:lnTo>
                  <a:lnTo>
                    <a:pt x="242" y="1340"/>
                  </a:lnTo>
                  <a:lnTo>
                    <a:pt x="221" y="1372"/>
                  </a:lnTo>
                  <a:lnTo>
                    <a:pt x="202" y="1401"/>
                  </a:lnTo>
                  <a:lnTo>
                    <a:pt x="185" y="1432"/>
                  </a:lnTo>
                  <a:lnTo>
                    <a:pt x="165" y="1458"/>
                  </a:lnTo>
                  <a:lnTo>
                    <a:pt x="148" y="1486"/>
                  </a:lnTo>
                  <a:lnTo>
                    <a:pt x="131" y="1509"/>
                  </a:lnTo>
                  <a:lnTo>
                    <a:pt x="115" y="1534"/>
                  </a:lnTo>
                  <a:lnTo>
                    <a:pt x="101" y="1556"/>
                  </a:lnTo>
                  <a:lnTo>
                    <a:pt x="88" y="1577"/>
                  </a:lnTo>
                  <a:lnTo>
                    <a:pt x="74" y="1596"/>
                  </a:lnTo>
                  <a:lnTo>
                    <a:pt x="65" y="1614"/>
                  </a:lnTo>
                  <a:lnTo>
                    <a:pt x="54" y="1628"/>
                  </a:lnTo>
                  <a:lnTo>
                    <a:pt x="44" y="1644"/>
                  </a:lnTo>
                  <a:lnTo>
                    <a:pt x="37" y="1655"/>
                  </a:lnTo>
                  <a:lnTo>
                    <a:pt x="30" y="1666"/>
                  </a:lnTo>
                  <a:lnTo>
                    <a:pt x="24" y="1673"/>
                  </a:lnTo>
                  <a:lnTo>
                    <a:pt x="21" y="1680"/>
                  </a:lnTo>
                  <a:lnTo>
                    <a:pt x="19" y="1683"/>
                  </a:lnTo>
                  <a:lnTo>
                    <a:pt x="19" y="1686"/>
                  </a:lnTo>
                  <a:lnTo>
                    <a:pt x="14" y="1692"/>
                  </a:lnTo>
                  <a:lnTo>
                    <a:pt x="11" y="1697"/>
                  </a:lnTo>
                  <a:lnTo>
                    <a:pt x="7" y="1702"/>
                  </a:lnTo>
                  <a:lnTo>
                    <a:pt x="5" y="1708"/>
                  </a:lnTo>
                  <a:lnTo>
                    <a:pt x="2" y="1717"/>
                  </a:lnTo>
                  <a:lnTo>
                    <a:pt x="2" y="1725"/>
                  </a:lnTo>
                  <a:lnTo>
                    <a:pt x="0" y="1732"/>
                  </a:lnTo>
                  <a:lnTo>
                    <a:pt x="3" y="1739"/>
                  </a:lnTo>
                  <a:lnTo>
                    <a:pt x="6" y="1745"/>
                  </a:lnTo>
                  <a:lnTo>
                    <a:pt x="12" y="1751"/>
                  </a:lnTo>
                  <a:lnTo>
                    <a:pt x="15" y="1754"/>
                  </a:lnTo>
                  <a:lnTo>
                    <a:pt x="23" y="1758"/>
                  </a:lnTo>
                  <a:lnTo>
                    <a:pt x="30" y="1761"/>
                  </a:lnTo>
                  <a:lnTo>
                    <a:pt x="39" y="1764"/>
                  </a:lnTo>
                  <a:lnTo>
                    <a:pt x="46" y="1765"/>
                  </a:lnTo>
                  <a:lnTo>
                    <a:pt x="55" y="1766"/>
                  </a:lnTo>
                  <a:lnTo>
                    <a:pt x="64" y="1766"/>
                  </a:lnTo>
                  <a:lnTo>
                    <a:pt x="73" y="1767"/>
                  </a:lnTo>
                  <a:lnTo>
                    <a:pt x="74" y="1767"/>
                  </a:lnTo>
                  <a:lnTo>
                    <a:pt x="79" y="1767"/>
                  </a:lnTo>
                  <a:lnTo>
                    <a:pt x="87" y="1767"/>
                  </a:lnTo>
                  <a:lnTo>
                    <a:pt x="98" y="1767"/>
                  </a:lnTo>
                  <a:lnTo>
                    <a:pt x="111" y="1767"/>
                  </a:lnTo>
                  <a:lnTo>
                    <a:pt x="127" y="1767"/>
                  </a:lnTo>
                  <a:lnTo>
                    <a:pt x="144" y="1767"/>
                  </a:lnTo>
                  <a:lnTo>
                    <a:pt x="167" y="1767"/>
                  </a:lnTo>
                  <a:lnTo>
                    <a:pt x="188" y="1767"/>
                  </a:lnTo>
                  <a:lnTo>
                    <a:pt x="212" y="1767"/>
                  </a:lnTo>
                  <a:lnTo>
                    <a:pt x="238" y="1767"/>
                  </a:lnTo>
                  <a:lnTo>
                    <a:pt x="268" y="1767"/>
                  </a:lnTo>
                  <a:lnTo>
                    <a:pt x="298" y="1767"/>
                  </a:lnTo>
                  <a:lnTo>
                    <a:pt x="332" y="1767"/>
                  </a:lnTo>
                  <a:lnTo>
                    <a:pt x="366" y="1767"/>
                  </a:lnTo>
                  <a:lnTo>
                    <a:pt x="402" y="1767"/>
                  </a:lnTo>
                  <a:lnTo>
                    <a:pt x="439" y="1767"/>
                  </a:lnTo>
                  <a:lnTo>
                    <a:pt x="477" y="1767"/>
                  </a:lnTo>
                  <a:lnTo>
                    <a:pt x="517" y="1767"/>
                  </a:lnTo>
                  <a:lnTo>
                    <a:pt x="559" y="1767"/>
                  </a:lnTo>
                  <a:lnTo>
                    <a:pt x="600" y="1767"/>
                  </a:lnTo>
                  <a:lnTo>
                    <a:pt x="646" y="1767"/>
                  </a:lnTo>
                  <a:lnTo>
                    <a:pt x="690" y="1767"/>
                  </a:lnTo>
                  <a:lnTo>
                    <a:pt x="736" y="1767"/>
                  </a:lnTo>
                  <a:lnTo>
                    <a:pt x="781" y="1767"/>
                  </a:lnTo>
                  <a:lnTo>
                    <a:pt x="828" y="1767"/>
                  </a:lnTo>
                  <a:lnTo>
                    <a:pt x="876" y="1767"/>
                  </a:lnTo>
                  <a:lnTo>
                    <a:pt x="925" y="1767"/>
                  </a:lnTo>
                  <a:lnTo>
                    <a:pt x="972" y="1767"/>
                  </a:lnTo>
                  <a:lnTo>
                    <a:pt x="1021" y="1767"/>
                  </a:lnTo>
                  <a:lnTo>
                    <a:pt x="1070" y="1767"/>
                  </a:lnTo>
                  <a:lnTo>
                    <a:pt x="1120" y="1768"/>
                  </a:lnTo>
                  <a:lnTo>
                    <a:pt x="1168" y="1768"/>
                  </a:lnTo>
                  <a:lnTo>
                    <a:pt x="1217" y="1768"/>
                  </a:lnTo>
                  <a:lnTo>
                    <a:pt x="1266" y="1768"/>
                  </a:lnTo>
                  <a:lnTo>
                    <a:pt x="1315" y="1768"/>
                  </a:lnTo>
                  <a:lnTo>
                    <a:pt x="1363" y="1768"/>
                  </a:lnTo>
                  <a:lnTo>
                    <a:pt x="1411" y="1768"/>
                  </a:lnTo>
                  <a:lnTo>
                    <a:pt x="1458" y="1768"/>
                  </a:lnTo>
                  <a:lnTo>
                    <a:pt x="1506" y="1768"/>
                  </a:lnTo>
                  <a:lnTo>
                    <a:pt x="1551" y="1768"/>
                  </a:lnTo>
                  <a:lnTo>
                    <a:pt x="1596" y="1768"/>
                  </a:lnTo>
                  <a:lnTo>
                    <a:pt x="1641" y="1768"/>
                  </a:lnTo>
                  <a:lnTo>
                    <a:pt x="1685" y="1768"/>
                  </a:lnTo>
                  <a:lnTo>
                    <a:pt x="1726" y="1768"/>
                  </a:lnTo>
                  <a:lnTo>
                    <a:pt x="1768" y="1768"/>
                  </a:lnTo>
                  <a:lnTo>
                    <a:pt x="1808" y="1768"/>
                  </a:lnTo>
                  <a:lnTo>
                    <a:pt x="1848" y="1768"/>
                  </a:lnTo>
                  <a:lnTo>
                    <a:pt x="1884" y="1768"/>
                  </a:lnTo>
                  <a:lnTo>
                    <a:pt x="1919" y="1768"/>
                  </a:lnTo>
                  <a:lnTo>
                    <a:pt x="1954" y="1768"/>
                  </a:lnTo>
                  <a:lnTo>
                    <a:pt x="1988" y="1768"/>
                  </a:lnTo>
                  <a:lnTo>
                    <a:pt x="2016" y="1768"/>
                  </a:lnTo>
                  <a:lnTo>
                    <a:pt x="2045" y="1768"/>
                  </a:lnTo>
                  <a:lnTo>
                    <a:pt x="2071" y="1768"/>
                  </a:lnTo>
                  <a:lnTo>
                    <a:pt x="2097" y="1768"/>
                  </a:lnTo>
                  <a:lnTo>
                    <a:pt x="2119" y="1768"/>
                  </a:lnTo>
                  <a:lnTo>
                    <a:pt x="2140" y="1768"/>
                  </a:lnTo>
                  <a:lnTo>
                    <a:pt x="2157" y="1768"/>
                  </a:lnTo>
                  <a:lnTo>
                    <a:pt x="2173" y="1768"/>
                  </a:lnTo>
                  <a:lnTo>
                    <a:pt x="2186" y="1768"/>
                  </a:lnTo>
                  <a:lnTo>
                    <a:pt x="2196" y="1768"/>
                  </a:lnTo>
                  <a:lnTo>
                    <a:pt x="2204" y="1768"/>
                  </a:lnTo>
                  <a:lnTo>
                    <a:pt x="2210" y="1769"/>
                  </a:lnTo>
                  <a:lnTo>
                    <a:pt x="2215" y="1768"/>
                  </a:lnTo>
                  <a:lnTo>
                    <a:pt x="2221" y="1768"/>
                  </a:lnTo>
                  <a:lnTo>
                    <a:pt x="2227" y="1767"/>
                  </a:lnTo>
                  <a:lnTo>
                    <a:pt x="2233" y="1767"/>
                  </a:lnTo>
                  <a:lnTo>
                    <a:pt x="2244" y="1766"/>
                  </a:lnTo>
                  <a:lnTo>
                    <a:pt x="2254" y="1766"/>
                  </a:lnTo>
                  <a:lnTo>
                    <a:pt x="2263" y="1765"/>
                  </a:lnTo>
                  <a:lnTo>
                    <a:pt x="2271" y="1764"/>
                  </a:lnTo>
                  <a:lnTo>
                    <a:pt x="2279" y="1763"/>
                  </a:lnTo>
                  <a:lnTo>
                    <a:pt x="2287" y="1762"/>
                  </a:lnTo>
                  <a:lnTo>
                    <a:pt x="2293" y="1760"/>
                  </a:lnTo>
                  <a:lnTo>
                    <a:pt x="2298" y="1758"/>
                  </a:lnTo>
                  <a:lnTo>
                    <a:pt x="2303" y="1755"/>
                  </a:lnTo>
                  <a:lnTo>
                    <a:pt x="2307" y="1753"/>
                  </a:lnTo>
                  <a:lnTo>
                    <a:pt x="2314" y="1747"/>
                  </a:lnTo>
                  <a:lnTo>
                    <a:pt x="2319" y="1742"/>
                  </a:lnTo>
                  <a:lnTo>
                    <a:pt x="2319" y="1732"/>
                  </a:lnTo>
                  <a:lnTo>
                    <a:pt x="2319" y="1723"/>
                  </a:lnTo>
                  <a:lnTo>
                    <a:pt x="2317" y="1718"/>
                  </a:lnTo>
                  <a:lnTo>
                    <a:pt x="2314" y="1712"/>
                  </a:lnTo>
                  <a:lnTo>
                    <a:pt x="2312" y="1706"/>
                  </a:lnTo>
                  <a:lnTo>
                    <a:pt x="2310" y="1701"/>
                  </a:lnTo>
                  <a:lnTo>
                    <a:pt x="2305" y="1695"/>
                  </a:lnTo>
                  <a:lnTo>
                    <a:pt x="2302" y="1688"/>
                  </a:lnTo>
                  <a:lnTo>
                    <a:pt x="2297" y="1680"/>
                  </a:lnTo>
                  <a:lnTo>
                    <a:pt x="2294" y="1673"/>
                  </a:lnTo>
                  <a:lnTo>
                    <a:pt x="2288" y="1665"/>
                  </a:lnTo>
                  <a:lnTo>
                    <a:pt x="2282" y="1657"/>
                  </a:lnTo>
                  <a:lnTo>
                    <a:pt x="2277" y="1649"/>
                  </a:lnTo>
                  <a:lnTo>
                    <a:pt x="2271" y="1641"/>
                  </a:lnTo>
                  <a:lnTo>
                    <a:pt x="1229" y="76"/>
                  </a:lnTo>
                  <a:lnTo>
                    <a:pt x="1225" y="70"/>
                  </a:lnTo>
                  <a:lnTo>
                    <a:pt x="1222" y="65"/>
                  </a:lnTo>
                  <a:lnTo>
                    <a:pt x="1218" y="61"/>
                  </a:lnTo>
                  <a:lnTo>
                    <a:pt x="1215" y="57"/>
                  </a:lnTo>
                  <a:lnTo>
                    <a:pt x="1209" y="48"/>
                  </a:lnTo>
                  <a:lnTo>
                    <a:pt x="1205" y="41"/>
                  </a:lnTo>
                  <a:lnTo>
                    <a:pt x="1200" y="34"/>
                  </a:lnTo>
                  <a:lnTo>
                    <a:pt x="1196" y="28"/>
                  </a:lnTo>
                  <a:lnTo>
                    <a:pt x="1190" y="22"/>
                  </a:lnTo>
                  <a:lnTo>
                    <a:pt x="1185" y="18"/>
                  </a:lnTo>
                  <a:lnTo>
                    <a:pt x="1180" y="12"/>
                  </a:lnTo>
                  <a:lnTo>
                    <a:pt x="1176" y="9"/>
                  </a:lnTo>
                  <a:lnTo>
                    <a:pt x="1172" y="5"/>
                  </a:lnTo>
                  <a:lnTo>
                    <a:pt x="1167" y="3"/>
                  </a:lnTo>
                  <a:lnTo>
                    <a:pt x="1158" y="0"/>
                  </a:lnTo>
                  <a:lnTo>
                    <a:pt x="1151" y="0"/>
                  </a:lnTo>
                  <a:lnTo>
                    <a:pt x="1141" y="0"/>
                  </a:lnTo>
                  <a:lnTo>
                    <a:pt x="1132" y="4"/>
                  </a:lnTo>
                  <a:lnTo>
                    <a:pt x="1127" y="7"/>
                  </a:lnTo>
                  <a:lnTo>
                    <a:pt x="1123" y="10"/>
                  </a:lnTo>
                  <a:lnTo>
                    <a:pt x="1117" y="14"/>
                  </a:lnTo>
                  <a:lnTo>
                    <a:pt x="1112" y="20"/>
                  </a:lnTo>
                  <a:lnTo>
                    <a:pt x="1107" y="25"/>
                  </a:lnTo>
                  <a:lnTo>
                    <a:pt x="1102" y="31"/>
                  </a:lnTo>
                  <a:lnTo>
                    <a:pt x="1096" y="37"/>
                  </a:lnTo>
                  <a:lnTo>
                    <a:pt x="1092" y="44"/>
                  </a:lnTo>
                  <a:lnTo>
                    <a:pt x="1085" y="52"/>
                  </a:lnTo>
                  <a:lnTo>
                    <a:pt x="1079" y="61"/>
                  </a:lnTo>
                  <a:lnTo>
                    <a:pt x="1077" y="64"/>
                  </a:lnTo>
                  <a:lnTo>
                    <a:pt x="1074" y="70"/>
                  </a:lnTo>
                  <a:lnTo>
                    <a:pt x="1070" y="75"/>
                  </a:lnTo>
                  <a:lnTo>
                    <a:pt x="1068" y="81"/>
                  </a:lnTo>
                  <a:close/>
                </a:path>
              </a:pathLst>
            </a:custGeom>
            <a:solidFill>
              <a:srgbClr val="FFFFFF"/>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6" name="Freeform 22"/>
            <p:cNvSpPr>
              <a:spLocks/>
            </p:cNvSpPr>
            <p:nvPr/>
          </p:nvSpPr>
          <p:spPr bwMode="black">
            <a:xfrm>
              <a:off x="1761534" y="3385893"/>
              <a:ext cx="88924" cy="341401"/>
            </a:xfrm>
            <a:custGeom>
              <a:avLst/>
              <a:gdLst>
                <a:gd name="T0" fmla="*/ 36024 w 274"/>
                <a:gd name="T1" fmla="*/ 336626 h 858"/>
                <a:gd name="T2" fmla="*/ 34726 w 274"/>
                <a:gd name="T3" fmla="*/ 323097 h 858"/>
                <a:gd name="T4" fmla="*/ 32454 w 274"/>
                <a:gd name="T5" fmla="*/ 308773 h 858"/>
                <a:gd name="T6" fmla="*/ 30831 w 274"/>
                <a:gd name="T7" fmla="*/ 294846 h 858"/>
                <a:gd name="T8" fmla="*/ 29209 w 274"/>
                <a:gd name="T9" fmla="*/ 280920 h 858"/>
                <a:gd name="T10" fmla="*/ 27586 w 274"/>
                <a:gd name="T11" fmla="*/ 267391 h 858"/>
                <a:gd name="T12" fmla="*/ 25314 w 274"/>
                <a:gd name="T13" fmla="*/ 253066 h 858"/>
                <a:gd name="T14" fmla="*/ 24016 w 274"/>
                <a:gd name="T15" fmla="*/ 239538 h 858"/>
                <a:gd name="T16" fmla="*/ 22069 w 274"/>
                <a:gd name="T17" fmla="*/ 225611 h 858"/>
                <a:gd name="T18" fmla="*/ 20446 w 274"/>
                <a:gd name="T19" fmla="*/ 211685 h 858"/>
                <a:gd name="T20" fmla="*/ 18823 w 274"/>
                <a:gd name="T21" fmla="*/ 197758 h 858"/>
                <a:gd name="T22" fmla="*/ 16876 w 274"/>
                <a:gd name="T23" fmla="*/ 184229 h 858"/>
                <a:gd name="T24" fmla="*/ 14929 w 274"/>
                <a:gd name="T25" fmla="*/ 169905 h 858"/>
                <a:gd name="T26" fmla="*/ 13955 w 274"/>
                <a:gd name="T27" fmla="*/ 156376 h 858"/>
                <a:gd name="T28" fmla="*/ 11683 w 274"/>
                <a:gd name="T29" fmla="*/ 142051 h 858"/>
                <a:gd name="T30" fmla="*/ 10061 w 274"/>
                <a:gd name="T31" fmla="*/ 128523 h 858"/>
                <a:gd name="T32" fmla="*/ 8438 w 274"/>
                <a:gd name="T33" fmla="*/ 114596 h 858"/>
                <a:gd name="T34" fmla="*/ 6815 w 274"/>
                <a:gd name="T35" fmla="*/ 100670 h 858"/>
                <a:gd name="T36" fmla="*/ 5193 w 274"/>
                <a:gd name="T37" fmla="*/ 86743 h 858"/>
                <a:gd name="T38" fmla="*/ 3570 w 274"/>
                <a:gd name="T39" fmla="*/ 73214 h 858"/>
                <a:gd name="T40" fmla="*/ 1623 w 274"/>
                <a:gd name="T41" fmla="*/ 59288 h 858"/>
                <a:gd name="T42" fmla="*/ 325 w 274"/>
                <a:gd name="T43" fmla="*/ 46157 h 858"/>
                <a:gd name="T44" fmla="*/ 0 w 274"/>
                <a:gd name="T45" fmla="*/ 38597 h 858"/>
                <a:gd name="T46" fmla="*/ 2596 w 274"/>
                <a:gd name="T47" fmla="*/ 28649 h 858"/>
                <a:gd name="T48" fmla="*/ 4544 w 274"/>
                <a:gd name="T49" fmla="*/ 22680 h 858"/>
                <a:gd name="T50" fmla="*/ 11034 w 274"/>
                <a:gd name="T51" fmla="*/ 13927 h 858"/>
                <a:gd name="T52" fmla="*/ 14929 w 274"/>
                <a:gd name="T53" fmla="*/ 9152 h 858"/>
                <a:gd name="T54" fmla="*/ 20446 w 274"/>
                <a:gd name="T55" fmla="*/ 5571 h 858"/>
                <a:gd name="T56" fmla="*/ 26937 w 274"/>
                <a:gd name="T57" fmla="*/ 2387 h 858"/>
                <a:gd name="T58" fmla="*/ 33752 w 274"/>
                <a:gd name="T59" fmla="*/ 398 h 858"/>
                <a:gd name="T60" fmla="*/ 41541 w 274"/>
                <a:gd name="T61" fmla="*/ 0 h 858"/>
                <a:gd name="T62" fmla="*/ 50628 w 274"/>
                <a:gd name="T63" fmla="*/ 0 h 858"/>
                <a:gd name="T64" fmla="*/ 58742 w 274"/>
                <a:gd name="T65" fmla="*/ 796 h 858"/>
                <a:gd name="T66" fmla="*/ 65557 w 274"/>
                <a:gd name="T67" fmla="*/ 3979 h 858"/>
                <a:gd name="T68" fmla="*/ 71399 w 274"/>
                <a:gd name="T69" fmla="*/ 7560 h 858"/>
                <a:gd name="T70" fmla="*/ 75942 w 274"/>
                <a:gd name="T71" fmla="*/ 11937 h 858"/>
                <a:gd name="T72" fmla="*/ 80810 w 274"/>
                <a:gd name="T73" fmla="*/ 19099 h 858"/>
                <a:gd name="T74" fmla="*/ 84705 w 274"/>
                <a:gd name="T75" fmla="*/ 27455 h 858"/>
                <a:gd name="T76" fmla="*/ 86652 w 274"/>
                <a:gd name="T77" fmla="*/ 33822 h 858"/>
                <a:gd name="T78" fmla="*/ 88275 w 274"/>
                <a:gd name="T79" fmla="*/ 40586 h 858"/>
                <a:gd name="T80" fmla="*/ 88599 w 274"/>
                <a:gd name="T81" fmla="*/ 47350 h 858"/>
                <a:gd name="T82" fmla="*/ 87301 w 274"/>
                <a:gd name="T83" fmla="*/ 58492 h 858"/>
                <a:gd name="T84" fmla="*/ 85354 w 274"/>
                <a:gd name="T85" fmla="*/ 72020 h 858"/>
                <a:gd name="T86" fmla="*/ 83731 w 274"/>
                <a:gd name="T87" fmla="*/ 85947 h 858"/>
                <a:gd name="T88" fmla="*/ 81784 w 274"/>
                <a:gd name="T89" fmla="*/ 99476 h 858"/>
                <a:gd name="T90" fmla="*/ 80486 w 274"/>
                <a:gd name="T91" fmla="*/ 113005 h 858"/>
                <a:gd name="T92" fmla="*/ 78539 w 274"/>
                <a:gd name="T93" fmla="*/ 126533 h 858"/>
                <a:gd name="T94" fmla="*/ 76916 w 274"/>
                <a:gd name="T95" fmla="*/ 140062 h 858"/>
                <a:gd name="T96" fmla="*/ 74969 w 274"/>
                <a:gd name="T97" fmla="*/ 154386 h 858"/>
                <a:gd name="T98" fmla="*/ 73346 w 274"/>
                <a:gd name="T99" fmla="*/ 167517 h 858"/>
                <a:gd name="T100" fmla="*/ 72048 w 274"/>
                <a:gd name="T101" fmla="*/ 181444 h 858"/>
                <a:gd name="T102" fmla="*/ 70425 w 274"/>
                <a:gd name="T103" fmla="*/ 195371 h 858"/>
                <a:gd name="T104" fmla="*/ 68153 w 274"/>
                <a:gd name="T105" fmla="*/ 208501 h 858"/>
                <a:gd name="T106" fmla="*/ 66206 w 274"/>
                <a:gd name="T107" fmla="*/ 222428 h 858"/>
                <a:gd name="T108" fmla="*/ 64583 w 274"/>
                <a:gd name="T109" fmla="*/ 235957 h 858"/>
                <a:gd name="T110" fmla="*/ 63285 w 274"/>
                <a:gd name="T111" fmla="*/ 249883 h 858"/>
                <a:gd name="T112" fmla="*/ 61663 w 274"/>
                <a:gd name="T113" fmla="*/ 263810 h 858"/>
                <a:gd name="T114" fmla="*/ 59715 w 274"/>
                <a:gd name="T115" fmla="*/ 277339 h 858"/>
                <a:gd name="T116" fmla="*/ 57444 w 274"/>
                <a:gd name="T117" fmla="*/ 290469 h 858"/>
                <a:gd name="T118" fmla="*/ 56145 w 274"/>
                <a:gd name="T119" fmla="*/ 304794 h 858"/>
                <a:gd name="T120" fmla="*/ 54523 w 274"/>
                <a:gd name="T121" fmla="*/ 317925 h 858"/>
                <a:gd name="T122" fmla="*/ 53225 w 274"/>
                <a:gd name="T123" fmla="*/ 332249 h 858"/>
                <a:gd name="T124" fmla="*/ 51926 w 274"/>
                <a:gd name="T125" fmla="*/ 341401 h 8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 h="858">
                  <a:moveTo>
                    <a:pt x="160" y="858"/>
                  </a:moveTo>
                  <a:lnTo>
                    <a:pt x="115" y="858"/>
                  </a:lnTo>
                  <a:lnTo>
                    <a:pt x="111" y="846"/>
                  </a:lnTo>
                  <a:lnTo>
                    <a:pt x="110" y="835"/>
                  </a:lnTo>
                  <a:lnTo>
                    <a:pt x="108" y="823"/>
                  </a:lnTo>
                  <a:lnTo>
                    <a:pt x="107" y="812"/>
                  </a:lnTo>
                  <a:lnTo>
                    <a:pt x="103" y="799"/>
                  </a:lnTo>
                  <a:lnTo>
                    <a:pt x="102" y="788"/>
                  </a:lnTo>
                  <a:lnTo>
                    <a:pt x="100" y="776"/>
                  </a:lnTo>
                  <a:lnTo>
                    <a:pt x="99" y="765"/>
                  </a:lnTo>
                  <a:lnTo>
                    <a:pt x="96" y="753"/>
                  </a:lnTo>
                  <a:lnTo>
                    <a:pt x="95" y="741"/>
                  </a:lnTo>
                  <a:lnTo>
                    <a:pt x="93" y="729"/>
                  </a:lnTo>
                  <a:lnTo>
                    <a:pt x="92" y="718"/>
                  </a:lnTo>
                  <a:lnTo>
                    <a:pt x="90" y="706"/>
                  </a:lnTo>
                  <a:lnTo>
                    <a:pt x="88" y="694"/>
                  </a:lnTo>
                  <a:lnTo>
                    <a:pt x="86" y="682"/>
                  </a:lnTo>
                  <a:lnTo>
                    <a:pt x="85" y="672"/>
                  </a:lnTo>
                  <a:lnTo>
                    <a:pt x="82" y="660"/>
                  </a:lnTo>
                  <a:lnTo>
                    <a:pt x="80" y="649"/>
                  </a:lnTo>
                  <a:lnTo>
                    <a:pt x="78" y="636"/>
                  </a:lnTo>
                  <a:lnTo>
                    <a:pt x="77" y="625"/>
                  </a:lnTo>
                  <a:lnTo>
                    <a:pt x="75" y="613"/>
                  </a:lnTo>
                  <a:lnTo>
                    <a:pt x="74" y="602"/>
                  </a:lnTo>
                  <a:lnTo>
                    <a:pt x="72" y="589"/>
                  </a:lnTo>
                  <a:lnTo>
                    <a:pt x="71" y="579"/>
                  </a:lnTo>
                  <a:lnTo>
                    <a:pt x="68" y="567"/>
                  </a:lnTo>
                  <a:lnTo>
                    <a:pt x="67" y="556"/>
                  </a:lnTo>
                  <a:lnTo>
                    <a:pt x="64" y="544"/>
                  </a:lnTo>
                  <a:lnTo>
                    <a:pt x="63" y="532"/>
                  </a:lnTo>
                  <a:lnTo>
                    <a:pt x="61" y="520"/>
                  </a:lnTo>
                  <a:lnTo>
                    <a:pt x="60" y="509"/>
                  </a:lnTo>
                  <a:lnTo>
                    <a:pt x="58" y="497"/>
                  </a:lnTo>
                  <a:lnTo>
                    <a:pt x="57" y="487"/>
                  </a:lnTo>
                  <a:lnTo>
                    <a:pt x="53" y="474"/>
                  </a:lnTo>
                  <a:lnTo>
                    <a:pt x="52" y="463"/>
                  </a:lnTo>
                  <a:lnTo>
                    <a:pt x="50" y="451"/>
                  </a:lnTo>
                  <a:lnTo>
                    <a:pt x="49" y="440"/>
                  </a:lnTo>
                  <a:lnTo>
                    <a:pt x="46" y="427"/>
                  </a:lnTo>
                  <a:lnTo>
                    <a:pt x="46" y="416"/>
                  </a:lnTo>
                  <a:lnTo>
                    <a:pt x="44" y="404"/>
                  </a:lnTo>
                  <a:lnTo>
                    <a:pt x="43" y="393"/>
                  </a:lnTo>
                  <a:lnTo>
                    <a:pt x="39" y="381"/>
                  </a:lnTo>
                  <a:lnTo>
                    <a:pt x="38" y="369"/>
                  </a:lnTo>
                  <a:lnTo>
                    <a:pt x="36" y="357"/>
                  </a:lnTo>
                  <a:lnTo>
                    <a:pt x="35" y="346"/>
                  </a:lnTo>
                  <a:lnTo>
                    <a:pt x="33" y="334"/>
                  </a:lnTo>
                  <a:lnTo>
                    <a:pt x="31" y="323"/>
                  </a:lnTo>
                  <a:lnTo>
                    <a:pt x="29" y="310"/>
                  </a:lnTo>
                  <a:lnTo>
                    <a:pt x="28" y="300"/>
                  </a:lnTo>
                  <a:lnTo>
                    <a:pt x="26" y="288"/>
                  </a:lnTo>
                  <a:lnTo>
                    <a:pt x="24" y="277"/>
                  </a:lnTo>
                  <a:lnTo>
                    <a:pt x="21" y="264"/>
                  </a:lnTo>
                  <a:lnTo>
                    <a:pt x="21" y="253"/>
                  </a:lnTo>
                  <a:lnTo>
                    <a:pt x="19" y="241"/>
                  </a:lnTo>
                  <a:lnTo>
                    <a:pt x="18" y="230"/>
                  </a:lnTo>
                  <a:lnTo>
                    <a:pt x="16" y="218"/>
                  </a:lnTo>
                  <a:lnTo>
                    <a:pt x="14" y="207"/>
                  </a:lnTo>
                  <a:lnTo>
                    <a:pt x="12" y="195"/>
                  </a:lnTo>
                  <a:lnTo>
                    <a:pt x="11" y="184"/>
                  </a:lnTo>
                  <a:lnTo>
                    <a:pt x="9" y="172"/>
                  </a:lnTo>
                  <a:lnTo>
                    <a:pt x="8" y="162"/>
                  </a:lnTo>
                  <a:lnTo>
                    <a:pt x="5" y="149"/>
                  </a:lnTo>
                  <a:lnTo>
                    <a:pt x="4" y="138"/>
                  </a:lnTo>
                  <a:lnTo>
                    <a:pt x="2" y="126"/>
                  </a:lnTo>
                  <a:lnTo>
                    <a:pt x="1" y="116"/>
                  </a:lnTo>
                  <a:lnTo>
                    <a:pt x="0" y="110"/>
                  </a:lnTo>
                  <a:lnTo>
                    <a:pt x="0" y="103"/>
                  </a:lnTo>
                  <a:lnTo>
                    <a:pt x="0" y="97"/>
                  </a:lnTo>
                  <a:lnTo>
                    <a:pt x="1" y="93"/>
                  </a:lnTo>
                  <a:lnTo>
                    <a:pt x="3" y="82"/>
                  </a:lnTo>
                  <a:lnTo>
                    <a:pt x="8" y="72"/>
                  </a:lnTo>
                  <a:lnTo>
                    <a:pt x="9" y="67"/>
                  </a:lnTo>
                  <a:lnTo>
                    <a:pt x="11" y="62"/>
                  </a:lnTo>
                  <a:lnTo>
                    <a:pt x="14" y="57"/>
                  </a:lnTo>
                  <a:lnTo>
                    <a:pt x="18" y="52"/>
                  </a:lnTo>
                  <a:lnTo>
                    <a:pt x="24" y="43"/>
                  </a:lnTo>
                  <a:lnTo>
                    <a:pt x="34" y="35"/>
                  </a:lnTo>
                  <a:lnTo>
                    <a:pt x="37" y="30"/>
                  </a:lnTo>
                  <a:lnTo>
                    <a:pt x="42" y="26"/>
                  </a:lnTo>
                  <a:lnTo>
                    <a:pt x="46" y="23"/>
                  </a:lnTo>
                  <a:lnTo>
                    <a:pt x="52" y="20"/>
                  </a:lnTo>
                  <a:lnTo>
                    <a:pt x="57" y="17"/>
                  </a:lnTo>
                  <a:lnTo>
                    <a:pt x="63" y="14"/>
                  </a:lnTo>
                  <a:lnTo>
                    <a:pt x="70" y="11"/>
                  </a:lnTo>
                  <a:lnTo>
                    <a:pt x="76" y="9"/>
                  </a:lnTo>
                  <a:lnTo>
                    <a:pt x="83" y="6"/>
                  </a:lnTo>
                  <a:lnTo>
                    <a:pt x="90" y="4"/>
                  </a:lnTo>
                  <a:lnTo>
                    <a:pt x="96" y="2"/>
                  </a:lnTo>
                  <a:lnTo>
                    <a:pt x="104" y="1"/>
                  </a:lnTo>
                  <a:lnTo>
                    <a:pt x="111" y="0"/>
                  </a:lnTo>
                  <a:lnTo>
                    <a:pt x="120" y="0"/>
                  </a:lnTo>
                  <a:lnTo>
                    <a:pt x="128" y="0"/>
                  </a:lnTo>
                  <a:lnTo>
                    <a:pt x="138" y="0"/>
                  </a:lnTo>
                  <a:lnTo>
                    <a:pt x="148" y="0"/>
                  </a:lnTo>
                  <a:lnTo>
                    <a:pt x="156" y="0"/>
                  </a:lnTo>
                  <a:lnTo>
                    <a:pt x="165" y="1"/>
                  </a:lnTo>
                  <a:lnTo>
                    <a:pt x="173" y="1"/>
                  </a:lnTo>
                  <a:lnTo>
                    <a:pt x="181" y="2"/>
                  </a:lnTo>
                  <a:lnTo>
                    <a:pt x="189" y="4"/>
                  </a:lnTo>
                  <a:lnTo>
                    <a:pt x="195" y="7"/>
                  </a:lnTo>
                  <a:lnTo>
                    <a:pt x="202" y="10"/>
                  </a:lnTo>
                  <a:lnTo>
                    <a:pt x="208" y="13"/>
                  </a:lnTo>
                  <a:lnTo>
                    <a:pt x="215" y="16"/>
                  </a:lnTo>
                  <a:lnTo>
                    <a:pt x="220" y="19"/>
                  </a:lnTo>
                  <a:lnTo>
                    <a:pt x="225" y="23"/>
                  </a:lnTo>
                  <a:lnTo>
                    <a:pt x="230" y="25"/>
                  </a:lnTo>
                  <a:lnTo>
                    <a:pt x="234" y="30"/>
                  </a:lnTo>
                  <a:lnTo>
                    <a:pt x="239" y="34"/>
                  </a:lnTo>
                  <a:lnTo>
                    <a:pt x="244" y="40"/>
                  </a:lnTo>
                  <a:lnTo>
                    <a:pt x="249" y="48"/>
                  </a:lnTo>
                  <a:lnTo>
                    <a:pt x="256" y="59"/>
                  </a:lnTo>
                  <a:lnTo>
                    <a:pt x="258" y="64"/>
                  </a:lnTo>
                  <a:lnTo>
                    <a:pt x="261" y="69"/>
                  </a:lnTo>
                  <a:lnTo>
                    <a:pt x="264" y="74"/>
                  </a:lnTo>
                  <a:lnTo>
                    <a:pt x="266" y="80"/>
                  </a:lnTo>
                  <a:lnTo>
                    <a:pt x="267" y="85"/>
                  </a:lnTo>
                  <a:lnTo>
                    <a:pt x="268" y="91"/>
                  </a:lnTo>
                  <a:lnTo>
                    <a:pt x="269" y="96"/>
                  </a:lnTo>
                  <a:lnTo>
                    <a:pt x="272" y="102"/>
                  </a:lnTo>
                  <a:lnTo>
                    <a:pt x="272" y="108"/>
                  </a:lnTo>
                  <a:lnTo>
                    <a:pt x="273" y="114"/>
                  </a:lnTo>
                  <a:lnTo>
                    <a:pt x="273" y="119"/>
                  </a:lnTo>
                  <a:lnTo>
                    <a:pt x="274" y="125"/>
                  </a:lnTo>
                  <a:lnTo>
                    <a:pt x="270" y="136"/>
                  </a:lnTo>
                  <a:lnTo>
                    <a:pt x="269" y="147"/>
                  </a:lnTo>
                  <a:lnTo>
                    <a:pt x="267" y="159"/>
                  </a:lnTo>
                  <a:lnTo>
                    <a:pt x="266" y="170"/>
                  </a:lnTo>
                  <a:lnTo>
                    <a:pt x="263" y="181"/>
                  </a:lnTo>
                  <a:lnTo>
                    <a:pt x="261" y="192"/>
                  </a:lnTo>
                  <a:lnTo>
                    <a:pt x="259" y="204"/>
                  </a:lnTo>
                  <a:lnTo>
                    <a:pt x="258" y="216"/>
                  </a:lnTo>
                  <a:lnTo>
                    <a:pt x="256" y="227"/>
                  </a:lnTo>
                  <a:lnTo>
                    <a:pt x="255" y="238"/>
                  </a:lnTo>
                  <a:lnTo>
                    <a:pt x="252" y="250"/>
                  </a:lnTo>
                  <a:lnTo>
                    <a:pt x="251" y="261"/>
                  </a:lnTo>
                  <a:lnTo>
                    <a:pt x="249" y="273"/>
                  </a:lnTo>
                  <a:lnTo>
                    <a:pt x="248" y="284"/>
                  </a:lnTo>
                  <a:lnTo>
                    <a:pt x="247" y="296"/>
                  </a:lnTo>
                  <a:lnTo>
                    <a:pt x="245" y="307"/>
                  </a:lnTo>
                  <a:lnTo>
                    <a:pt x="242" y="318"/>
                  </a:lnTo>
                  <a:lnTo>
                    <a:pt x="241" y="330"/>
                  </a:lnTo>
                  <a:lnTo>
                    <a:pt x="239" y="341"/>
                  </a:lnTo>
                  <a:lnTo>
                    <a:pt x="237" y="352"/>
                  </a:lnTo>
                  <a:lnTo>
                    <a:pt x="234" y="364"/>
                  </a:lnTo>
                  <a:lnTo>
                    <a:pt x="233" y="376"/>
                  </a:lnTo>
                  <a:lnTo>
                    <a:pt x="231" y="388"/>
                  </a:lnTo>
                  <a:lnTo>
                    <a:pt x="230" y="399"/>
                  </a:lnTo>
                  <a:lnTo>
                    <a:pt x="227" y="410"/>
                  </a:lnTo>
                  <a:lnTo>
                    <a:pt x="226" y="421"/>
                  </a:lnTo>
                  <a:lnTo>
                    <a:pt x="224" y="433"/>
                  </a:lnTo>
                  <a:lnTo>
                    <a:pt x="224" y="444"/>
                  </a:lnTo>
                  <a:lnTo>
                    <a:pt x="222" y="456"/>
                  </a:lnTo>
                  <a:lnTo>
                    <a:pt x="220" y="467"/>
                  </a:lnTo>
                  <a:lnTo>
                    <a:pt x="218" y="479"/>
                  </a:lnTo>
                  <a:lnTo>
                    <a:pt x="217" y="491"/>
                  </a:lnTo>
                  <a:lnTo>
                    <a:pt x="214" y="502"/>
                  </a:lnTo>
                  <a:lnTo>
                    <a:pt x="212" y="514"/>
                  </a:lnTo>
                  <a:lnTo>
                    <a:pt x="210" y="524"/>
                  </a:lnTo>
                  <a:lnTo>
                    <a:pt x="209" y="537"/>
                  </a:lnTo>
                  <a:lnTo>
                    <a:pt x="206" y="547"/>
                  </a:lnTo>
                  <a:lnTo>
                    <a:pt x="204" y="559"/>
                  </a:lnTo>
                  <a:lnTo>
                    <a:pt x="202" y="570"/>
                  </a:lnTo>
                  <a:lnTo>
                    <a:pt x="201" y="582"/>
                  </a:lnTo>
                  <a:lnTo>
                    <a:pt x="199" y="593"/>
                  </a:lnTo>
                  <a:lnTo>
                    <a:pt x="198" y="605"/>
                  </a:lnTo>
                  <a:lnTo>
                    <a:pt x="197" y="616"/>
                  </a:lnTo>
                  <a:lnTo>
                    <a:pt x="195" y="628"/>
                  </a:lnTo>
                  <a:lnTo>
                    <a:pt x="193" y="639"/>
                  </a:lnTo>
                  <a:lnTo>
                    <a:pt x="192" y="652"/>
                  </a:lnTo>
                  <a:lnTo>
                    <a:pt x="190" y="663"/>
                  </a:lnTo>
                  <a:lnTo>
                    <a:pt x="189" y="675"/>
                  </a:lnTo>
                  <a:lnTo>
                    <a:pt x="185" y="685"/>
                  </a:lnTo>
                  <a:lnTo>
                    <a:pt x="184" y="697"/>
                  </a:lnTo>
                  <a:lnTo>
                    <a:pt x="182" y="708"/>
                  </a:lnTo>
                  <a:lnTo>
                    <a:pt x="181" y="720"/>
                  </a:lnTo>
                  <a:lnTo>
                    <a:pt x="177" y="730"/>
                  </a:lnTo>
                  <a:lnTo>
                    <a:pt x="176" y="742"/>
                  </a:lnTo>
                  <a:lnTo>
                    <a:pt x="174" y="754"/>
                  </a:lnTo>
                  <a:lnTo>
                    <a:pt x="173" y="766"/>
                  </a:lnTo>
                  <a:lnTo>
                    <a:pt x="171" y="776"/>
                  </a:lnTo>
                  <a:lnTo>
                    <a:pt x="170" y="788"/>
                  </a:lnTo>
                  <a:lnTo>
                    <a:pt x="168" y="799"/>
                  </a:lnTo>
                  <a:lnTo>
                    <a:pt x="167" y="812"/>
                  </a:lnTo>
                  <a:lnTo>
                    <a:pt x="165" y="823"/>
                  </a:lnTo>
                  <a:lnTo>
                    <a:pt x="164" y="835"/>
                  </a:lnTo>
                  <a:lnTo>
                    <a:pt x="161" y="846"/>
                  </a:lnTo>
                  <a:lnTo>
                    <a:pt x="160" y="858"/>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7" name="Freeform 23"/>
            <p:cNvSpPr>
              <a:spLocks/>
            </p:cNvSpPr>
            <p:nvPr/>
          </p:nvSpPr>
          <p:spPr bwMode="black">
            <a:xfrm>
              <a:off x="1766298" y="3774931"/>
              <a:ext cx="87335" cy="96863"/>
            </a:xfrm>
            <a:custGeom>
              <a:avLst/>
              <a:gdLst>
                <a:gd name="T0" fmla="*/ 47578 w 268"/>
                <a:gd name="T1" fmla="*/ 0 h 249"/>
                <a:gd name="T2" fmla="*/ 53444 w 268"/>
                <a:gd name="T3" fmla="*/ 778 h 249"/>
                <a:gd name="T4" fmla="*/ 59961 w 268"/>
                <a:gd name="T5" fmla="*/ 3112 h 249"/>
                <a:gd name="T6" fmla="*/ 65501 w 268"/>
                <a:gd name="T7" fmla="*/ 6224 h 249"/>
                <a:gd name="T8" fmla="*/ 70389 w 268"/>
                <a:gd name="T9" fmla="*/ 10114 h 249"/>
                <a:gd name="T10" fmla="*/ 74952 w 268"/>
                <a:gd name="T11" fmla="*/ 14393 h 249"/>
                <a:gd name="T12" fmla="*/ 79188 w 268"/>
                <a:gd name="T13" fmla="*/ 20228 h 249"/>
                <a:gd name="T14" fmla="*/ 82447 w 268"/>
                <a:gd name="T15" fmla="*/ 26453 h 249"/>
                <a:gd name="T16" fmla="*/ 84728 w 268"/>
                <a:gd name="T17" fmla="*/ 33066 h 249"/>
                <a:gd name="T18" fmla="*/ 86683 w 268"/>
                <a:gd name="T19" fmla="*/ 40068 h 249"/>
                <a:gd name="T20" fmla="*/ 87335 w 268"/>
                <a:gd name="T21" fmla="*/ 48237 h 249"/>
                <a:gd name="T22" fmla="*/ 86683 w 268"/>
                <a:gd name="T23" fmla="*/ 55239 h 249"/>
                <a:gd name="T24" fmla="*/ 84728 w 268"/>
                <a:gd name="T25" fmla="*/ 62241 h 249"/>
                <a:gd name="T26" fmla="*/ 82773 w 268"/>
                <a:gd name="T27" fmla="*/ 68465 h 249"/>
                <a:gd name="T28" fmla="*/ 79514 w 268"/>
                <a:gd name="T29" fmla="*/ 74690 h 249"/>
                <a:gd name="T30" fmla="*/ 75929 w 268"/>
                <a:gd name="T31" fmla="*/ 80136 h 249"/>
                <a:gd name="T32" fmla="*/ 71041 w 268"/>
                <a:gd name="T33" fmla="*/ 85193 h 249"/>
                <a:gd name="T34" fmla="*/ 65827 w 268"/>
                <a:gd name="T35" fmla="*/ 89083 h 249"/>
                <a:gd name="T36" fmla="*/ 60287 w 268"/>
                <a:gd name="T37" fmla="*/ 92973 h 249"/>
                <a:gd name="T38" fmla="*/ 53770 w 268"/>
                <a:gd name="T39" fmla="*/ 94918 h 249"/>
                <a:gd name="T40" fmla="*/ 47578 w 268"/>
                <a:gd name="T41" fmla="*/ 96474 h 249"/>
                <a:gd name="T42" fmla="*/ 41386 w 268"/>
                <a:gd name="T43" fmla="*/ 96474 h 249"/>
                <a:gd name="T44" fmla="*/ 34543 w 268"/>
                <a:gd name="T45" fmla="*/ 95696 h 249"/>
                <a:gd name="T46" fmla="*/ 28025 w 268"/>
                <a:gd name="T47" fmla="*/ 93362 h 249"/>
                <a:gd name="T48" fmla="*/ 22160 w 268"/>
                <a:gd name="T49" fmla="*/ 90250 h 249"/>
                <a:gd name="T50" fmla="*/ 16946 w 268"/>
                <a:gd name="T51" fmla="*/ 86360 h 249"/>
                <a:gd name="T52" fmla="*/ 12383 w 268"/>
                <a:gd name="T53" fmla="*/ 82470 h 249"/>
                <a:gd name="T54" fmla="*/ 8147 w 268"/>
                <a:gd name="T55" fmla="*/ 76246 h 249"/>
                <a:gd name="T56" fmla="*/ 4562 w 268"/>
                <a:gd name="T57" fmla="*/ 70410 h 249"/>
                <a:gd name="T58" fmla="*/ 2281 w 268"/>
                <a:gd name="T59" fmla="*/ 64575 h 249"/>
                <a:gd name="T60" fmla="*/ 978 w 268"/>
                <a:gd name="T61" fmla="*/ 57184 h 249"/>
                <a:gd name="T62" fmla="*/ 0 w 268"/>
                <a:gd name="T63" fmla="*/ 50571 h 249"/>
                <a:gd name="T64" fmla="*/ 0 w 268"/>
                <a:gd name="T65" fmla="*/ 42791 h 249"/>
                <a:gd name="T66" fmla="*/ 978 w 268"/>
                <a:gd name="T67" fmla="*/ 35400 h 249"/>
                <a:gd name="T68" fmla="*/ 3259 w 268"/>
                <a:gd name="T69" fmla="*/ 28787 h 249"/>
                <a:gd name="T70" fmla="*/ 6192 w 268"/>
                <a:gd name="T71" fmla="*/ 22173 h 249"/>
                <a:gd name="T72" fmla="*/ 9776 w 268"/>
                <a:gd name="T73" fmla="*/ 16338 h 249"/>
                <a:gd name="T74" fmla="*/ 14013 w 268"/>
                <a:gd name="T75" fmla="*/ 11670 h 249"/>
                <a:gd name="T76" fmla="*/ 18901 w 268"/>
                <a:gd name="T77" fmla="*/ 7780 h 249"/>
                <a:gd name="T78" fmla="*/ 24767 w 268"/>
                <a:gd name="T79" fmla="*/ 3890 h 249"/>
                <a:gd name="T80" fmla="*/ 30307 w 268"/>
                <a:gd name="T81" fmla="*/ 1556 h 249"/>
                <a:gd name="T82" fmla="*/ 36498 w 268"/>
                <a:gd name="T83" fmla="*/ 389 h 249"/>
                <a:gd name="T84" fmla="*/ 43668 w 268"/>
                <a:gd name="T85" fmla="*/ 389 h 2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8" h="249">
                  <a:moveTo>
                    <a:pt x="134" y="1"/>
                  </a:moveTo>
                  <a:lnTo>
                    <a:pt x="139" y="0"/>
                  </a:lnTo>
                  <a:lnTo>
                    <a:pt x="146" y="0"/>
                  </a:lnTo>
                  <a:lnTo>
                    <a:pt x="153" y="1"/>
                  </a:lnTo>
                  <a:lnTo>
                    <a:pt x="159" y="2"/>
                  </a:lnTo>
                  <a:lnTo>
                    <a:pt x="164" y="2"/>
                  </a:lnTo>
                  <a:lnTo>
                    <a:pt x="171" y="4"/>
                  </a:lnTo>
                  <a:lnTo>
                    <a:pt x="178" y="5"/>
                  </a:lnTo>
                  <a:lnTo>
                    <a:pt x="184" y="8"/>
                  </a:lnTo>
                  <a:lnTo>
                    <a:pt x="189" y="10"/>
                  </a:lnTo>
                  <a:lnTo>
                    <a:pt x="195" y="13"/>
                  </a:lnTo>
                  <a:lnTo>
                    <a:pt x="201" y="16"/>
                  </a:lnTo>
                  <a:lnTo>
                    <a:pt x="206" y="20"/>
                  </a:lnTo>
                  <a:lnTo>
                    <a:pt x="210" y="23"/>
                  </a:lnTo>
                  <a:lnTo>
                    <a:pt x="216" y="26"/>
                  </a:lnTo>
                  <a:lnTo>
                    <a:pt x="221" y="30"/>
                  </a:lnTo>
                  <a:lnTo>
                    <a:pt x="227" y="34"/>
                  </a:lnTo>
                  <a:lnTo>
                    <a:pt x="230" y="37"/>
                  </a:lnTo>
                  <a:lnTo>
                    <a:pt x="234" y="42"/>
                  </a:lnTo>
                  <a:lnTo>
                    <a:pt x="238" y="46"/>
                  </a:lnTo>
                  <a:lnTo>
                    <a:pt x="243" y="52"/>
                  </a:lnTo>
                  <a:lnTo>
                    <a:pt x="246" y="57"/>
                  </a:lnTo>
                  <a:lnTo>
                    <a:pt x="250" y="62"/>
                  </a:lnTo>
                  <a:lnTo>
                    <a:pt x="253" y="68"/>
                  </a:lnTo>
                  <a:lnTo>
                    <a:pt x="256" y="74"/>
                  </a:lnTo>
                  <a:lnTo>
                    <a:pt x="259" y="79"/>
                  </a:lnTo>
                  <a:lnTo>
                    <a:pt x="260" y="85"/>
                  </a:lnTo>
                  <a:lnTo>
                    <a:pt x="262" y="91"/>
                  </a:lnTo>
                  <a:lnTo>
                    <a:pt x="264" y="97"/>
                  </a:lnTo>
                  <a:lnTo>
                    <a:pt x="266" y="103"/>
                  </a:lnTo>
                  <a:lnTo>
                    <a:pt x="267" y="110"/>
                  </a:lnTo>
                  <a:lnTo>
                    <a:pt x="267" y="117"/>
                  </a:lnTo>
                  <a:lnTo>
                    <a:pt x="268" y="124"/>
                  </a:lnTo>
                  <a:lnTo>
                    <a:pt x="267" y="130"/>
                  </a:lnTo>
                  <a:lnTo>
                    <a:pt x="267" y="136"/>
                  </a:lnTo>
                  <a:lnTo>
                    <a:pt x="266" y="142"/>
                  </a:lnTo>
                  <a:lnTo>
                    <a:pt x="264" y="147"/>
                  </a:lnTo>
                  <a:lnTo>
                    <a:pt x="262" y="153"/>
                  </a:lnTo>
                  <a:lnTo>
                    <a:pt x="260" y="160"/>
                  </a:lnTo>
                  <a:lnTo>
                    <a:pt x="259" y="166"/>
                  </a:lnTo>
                  <a:lnTo>
                    <a:pt x="258" y="171"/>
                  </a:lnTo>
                  <a:lnTo>
                    <a:pt x="254" y="176"/>
                  </a:lnTo>
                  <a:lnTo>
                    <a:pt x="251" y="181"/>
                  </a:lnTo>
                  <a:lnTo>
                    <a:pt x="247" y="186"/>
                  </a:lnTo>
                  <a:lnTo>
                    <a:pt x="244" y="192"/>
                  </a:lnTo>
                  <a:lnTo>
                    <a:pt x="239" y="196"/>
                  </a:lnTo>
                  <a:lnTo>
                    <a:pt x="236" y="201"/>
                  </a:lnTo>
                  <a:lnTo>
                    <a:pt x="233" y="206"/>
                  </a:lnTo>
                  <a:lnTo>
                    <a:pt x="229" y="212"/>
                  </a:lnTo>
                  <a:lnTo>
                    <a:pt x="223" y="216"/>
                  </a:lnTo>
                  <a:lnTo>
                    <a:pt x="218" y="219"/>
                  </a:lnTo>
                  <a:lnTo>
                    <a:pt x="212" y="222"/>
                  </a:lnTo>
                  <a:lnTo>
                    <a:pt x="209" y="226"/>
                  </a:lnTo>
                  <a:lnTo>
                    <a:pt x="202" y="229"/>
                  </a:lnTo>
                  <a:lnTo>
                    <a:pt x="196" y="232"/>
                  </a:lnTo>
                  <a:lnTo>
                    <a:pt x="190" y="235"/>
                  </a:lnTo>
                  <a:lnTo>
                    <a:pt x="185" y="239"/>
                  </a:lnTo>
                  <a:lnTo>
                    <a:pt x="179" y="240"/>
                  </a:lnTo>
                  <a:lnTo>
                    <a:pt x="172" y="242"/>
                  </a:lnTo>
                  <a:lnTo>
                    <a:pt x="165" y="244"/>
                  </a:lnTo>
                  <a:lnTo>
                    <a:pt x="159" y="246"/>
                  </a:lnTo>
                  <a:lnTo>
                    <a:pt x="153" y="247"/>
                  </a:lnTo>
                  <a:lnTo>
                    <a:pt x="146" y="248"/>
                  </a:lnTo>
                  <a:lnTo>
                    <a:pt x="139" y="248"/>
                  </a:lnTo>
                  <a:lnTo>
                    <a:pt x="134" y="249"/>
                  </a:lnTo>
                  <a:lnTo>
                    <a:pt x="127" y="248"/>
                  </a:lnTo>
                  <a:lnTo>
                    <a:pt x="119" y="248"/>
                  </a:lnTo>
                  <a:lnTo>
                    <a:pt x="112" y="247"/>
                  </a:lnTo>
                  <a:lnTo>
                    <a:pt x="106" y="246"/>
                  </a:lnTo>
                  <a:lnTo>
                    <a:pt x="99" y="244"/>
                  </a:lnTo>
                  <a:lnTo>
                    <a:pt x="93" y="242"/>
                  </a:lnTo>
                  <a:lnTo>
                    <a:pt x="86" y="240"/>
                  </a:lnTo>
                  <a:lnTo>
                    <a:pt x="81" y="239"/>
                  </a:lnTo>
                  <a:lnTo>
                    <a:pt x="74" y="235"/>
                  </a:lnTo>
                  <a:lnTo>
                    <a:pt x="68" y="232"/>
                  </a:lnTo>
                  <a:lnTo>
                    <a:pt x="62" y="229"/>
                  </a:lnTo>
                  <a:lnTo>
                    <a:pt x="58" y="226"/>
                  </a:lnTo>
                  <a:lnTo>
                    <a:pt x="52" y="222"/>
                  </a:lnTo>
                  <a:lnTo>
                    <a:pt x="47" y="219"/>
                  </a:lnTo>
                  <a:lnTo>
                    <a:pt x="41" y="216"/>
                  </a:lnTo>
                  <a:lnTo>
                    <a:pt x="38" y="212"/>
                  </a:lnTo>
                  <a:lnTo>
                    <a:pt x="32" y="206"/>
                  </a:lnTo>
                  <a:lnTo>
                    <a:pt x="29" y="201"/>
                  </a:lnTo>
                  <a:lnTo>
                    <a:pt x="25" y="196"/>
                  </a:lnTo>
                  <a:lnTo>
                    <a:pt x="22" y="192"/>
                  </a:lnTo>
                  <a:lnTo>
                    <a:pt x="17" y="186"/>
                  </a:lnTo>
                  <a:lnTo>
                    <a:pt x="14" y="181"/>
                  </a:lnTo>
                  <a:lnTo>
                    <a:pt x="12" y="176"/>
                  </a:lnTo>
                  <a:lnTo>
                    <a:pt x="10" y="171"/>
                  </a:lnTo>
                  <a:lnTo>
                    <a:pt x="7" y="166"/>
                  </a:lnTo>
                  <a:lnTo>
                    <a:pt x="5" y="160"/>
                  </a:lnTo>
                  <a:lnTo>
                    <a:pt x="3" y="153"/>
                  </a:lnTo>
                  <a:lnTo>
                    <a:pt x="3" y="147"/>
                  </a:lnTo>
                  <a:lnTo>
                    <a:pt x="0" y="142"/>
                  </a:lnTo>
                  <a:lnTo>
                    <a:pt x="0" y="136"/>
                  </a:lnTo>
                  <a:lnTo>
                    <a:pt x="0" y="130"/>
                  </a:lnTo>
                  <a:lnTo>
                    <a:pt x="0" y="124"/>
                  </a:lnTo>
                  <a:lnTo>
                    <a:pt x="0" y="117"/>
                  </a:lnTo>
                  <a:lnTo>
                    <a:pt x="0" y="110"/>
                  </a:lnTo>
                  <a:lnTo>
                    <a:pt x="0" y="103"/>
                  </a:lnTo>
                  <a:lnTo>
                    <a:pt x="3" y="97"/>
                  </a:lnTo>
                  <a:lnTo>
                    <a:pt x="3" y="91"/>
                  </a:lnTo>
                  <a:lnTo>
                    <a:pt x="5" y="85"/>
                  </a:lnTo>
                  <a:lnTo>
                    <a:pt x="7" y="79"/>
                  </a:lnTo>
                  <a:lnTo>
                    <a:pt x="10" y="74"/>
                  </a:lnTo>
                  <a:lnTo>
                    <a:pt x="12" y="68"/>
                  </a:lnTo>
                  <a:lnTo>
                    <a:pt x="15" y="62"/>
                  </a:lnTo>
                  <a:lnTo>
                    <a:pt x="19" y="57"/>
                  </a:lnTo>
                  <a:lnTo>
                    <a:pt x="23" y="52"/>
                  </a:lnTo>
                  <a:lnTo>
                    <a:pt x="27" y="46"/>
                  </a:lnTo>
                  <a:lnTo>
                    <a:pt x="30" y="42"/>
                  </a:lnTo>
                  <a:lnTo>
                    <a:pt x="33" y="37"/>
                  </a:lnTo>
                  <a:lnTo>
                    <a:pt x="39" y="34"/>
                  </a:lnTo>
                  <a:lnTo>
                    <a:pt x="43" y="30"/>
                  </a:lnTo>
                  <a:lnTo>
                    <a:pt x="48" y="26"/>
                  </a:lnTo>
                  <a:lnTo>
                    <a:pt x="53" y="23"/>
                  </a:lnTo>
                  <a:lnTo>
                    <a:pt x="58" y="20"/>
                  </a:lnTo>
                  <a:lnTo>
                    <a:pt x="63" y="16"/>
                  </a:lnTo>
                  <a:lnTo>
                    <a:pt x="69" y="13"/>
                  </a:lnTo>
                  <a:lnTo>
                    <a:pt x="76" y="10"/>
                  </a:lnTo>
                  <a:lnTo>
                    <a:pt x="82" y="8"/>
                  </a:lnTo>
                  <a:lnTo>
                    <a:pt x="87" y="5"/>
                  </a:lnTo>
                  <a:lnTo>
                    <a:pt x="93" y="4"/>
                  </a:lnTo>
                  <a:lnTo>
                    <a:pt x="99" y="2"/>
                  </a:lnTo>
                  <a:lnTo>
                    <a:pt x="106" y="2"/>
                  </a:lnTo>
                  <a:lnTo>
                    <a:pt x="112" y="1"/>
                  </a:lnTo>
                  <a:lnTo>
                    <a:pt x="120" y="0"/>
                  </a:lnTo>
                  <a:lnTo>
                    <a:pt x="127" y="0"/>
                  </a:lnTo>
                  <a:lnTo>
                    <a:pt x="134" y="1"/>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grpSp>
      <p:sp>
        <p:nvSpPr>
          <p:cNvPr id="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Confidentiality</a:t>
            </a:r>
            <a:endParaRPr lang="en-US" sz="1400" i="1" smtClean="0">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Diapositive sommaire">
    <p:spTree>
      <p:nvGrpSpPr>
        <p:cNvPr id="1" name=""/>
        <p:cNvGrpSpPr/>
        <p:nvPr/>
      </p:nvGrpSpPr>
      <p:grpSpPr>
        <a:xfrm>
          <a:off x="0" y="0"/>
          <a:ext cx="0" cy="0"/>
          <a:chOff x="0" y="0"/>
          <a:chExt cx="0" cy="0"/>
        </a:xfrm>
      </p:grpSpPr>
      <p:sp>
        <p:nvSpPr>
          <p:cNvPr id="2" name="Rectangle 4"/>
          <p:cNvSpPr>
            <a:spLocks noChangeArrowheads="1"/>
          </p:cNvSpPr>
          <p:nvPr userDrawn="1"/>
        </p:nvSpPr>
        <p:spPr bwMode="auto">
          <a:xfrm>
            <a:off x="987425" y="1189038"/>
            <a:ext cx="7167563" cy="4762500"/>
          </a:xfrm>
          <a:prstGeom prst="rect">
            <a:avLst/>
          </a:prstGeom>
          <a:solidFill>
            <a:srgbClr val="FFFFFF"/>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fr-FR"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Table of contents</a:t>
            </a:r>
            <a:endParaRPr lang="fr-FR" sz="1400" i="1" smtClean="0">
              <a:solidFill>
                <a:srgbClr val="FFFFFF"/>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5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Outline</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6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34803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2843213"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2843213"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2"/>
          </p:nvPr>
        </p:nvSpPr>
        <p:spPr>
          <a:xfrm>
            <a:off x="1133808" y="1268760"/>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2" name="Espace réservé du texte 29"/>
          <p:cNvSpPr>
            <a:spLocks noGrp="1"/>
          </p:cNvSpPr>
          <p:nvPr>
            <p:ph type="body" sz="quarter" idx="13"/>
          </p:nvPr>
        </p:nvSpPr>
        <p:spPr>
          <a:xfrm>
            <a:off x="1133808" y="5229264"/>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7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solidFill>
            <a:srgbClr val="005EA7"/>
          </a:solidFill>
          <a:ln w="19050">
            <a:solidFill>
              <a:schemeClr val="tx2"/>
            </a:solidFill>
          </a:ln>
        </p:spPr>
        <p:txBody>
          <a:bodyPr lIns="360000" tIns="0" rIns="360000" bIns="0" anchor="ctr" anchorCtr="0"/>
          <a:lstStyle>
            <a:lvl1pPr marL="0" indent="0" algn="ctr">
              <a:lnSpc>
                <a:spcPct val="100000"/>
              </a:lnSpc>
              <a:defRPr sz="1800" baseline="0">
                <a:solidFill>
                  <a:schemeClr val="bg1"/>
                </a:solidFill>
              </a:defRPr>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8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69728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3697288"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3697288"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1133808" y="515719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1133808" y="126876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9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190500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190500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190500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467544" y="2567248"/>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467544" y="385313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467544" y="515719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467544" y="1268760"/>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Diapositive plan intro">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Diapositive plan parties">
    <p:spTree>
      <p:nvGrpSpPr>
        <p:cNvPr id="1" name=""/>
        <p:cNvGrpSpPr/>
        <p:nvPr/>
      </p:nvGrpSpPr>
      <p:grpSpPr>
        <a:xfrm>
          <a:off x="0" y="0"/>
          <a:ext cx="0" cy="0"/>
          <a:chOff x="0" y="0"/>
          <a:chExt cx="0" cy="0"/>
        </a:xfrm>
      </p:grpSpPr>
      <p:sp>
        <p:nvSpPr>
          <p:cNvPr id="8"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30" name="Espace réservé du texte 29"/>
          <p:cNvSpPr>
            <a:spLocks noGrp="1"/>
          </p:cNvSpPr>
          <p:nvPr>
            <p:ph type="body" sz="quarter" idx="10"/>
          </p:nvPr>
        </p:nvSpPr>
        <p:spPr>
          <a:xfrm>
            <a:off x="1115616"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31" name="Espace réservé du texte 29"/>
          <p:cNvSpPr>
            <a:spLocks noGrp="1"/>
          </p:cNvSpPr>
          <p:nvPr>
            <p:ph type="body" sz="quarter" idx="11"/>
          </p:nvPr>
        </p:nvSpPr>
        <p:spPr>
          <a:xfrm>
            <a:off x="1115616"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32" name="Espace réservé du texte 29"/>
          <p:cNvSpPr>
            <a:spLocks noGrp="1"/>
          </p:cNvSpPr>
          <p:nvPr>
            <p:ph type="body" sz="quarter" idx="12"/>
          </p:nvPr>
        </p:nvSpPr>
        <p:spPr>
          <a:xfrm>
            <a:off x="1115616"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2" name="Espace réservé du texte 8"/>
          <p:cNvSpPr>
            <a:spLocks noGrp="1"/>
          </p:cNvSpPr>
          <p:nvPr>
            <p:ph type="body" sz="quarter" idx="13"/>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
        <p:nvSpPr>
          <p:cNvPr id="13" name="Espace réservé du texte 29"/>
          <p:cNvSpPr>
            <a:spLocks noGrp="1"/>
          </p:cNvSpPr>
          <p:nvPr>
            <p:ph type="body" sz="quarter" idx="14"/>
          </p:nvPr>
        </p:nvSpPr>
        <p:spPr>
          <a:xfrm>
            <a:off x="1115616" y="126882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14" name="Espace réservé du texte 29"/>
          <p:cNvSpPr>
            <a:spLocks noGrp="1"/>
          </p:cNvSpPr>
          <p:nvPr>
            <p:ph type="body" sz="quarter" idx="15"/>
          </p:nvPr>
        </p:nvSpPr>
        <p:spPr>
          <a:xfrm>
            <a:off x="1115616" y="537328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Diapositive plan conclusions">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noFill/>
          <a:ln w="19050">
            <a:solidFill>
              <a:schemeClr val="tx2"/>
            </a:solidFill>
            <a:miter lim="800000"/>
            <a:headEnd/>
            <a:tailEnd/>
          </a:ln>
        </p:spPr>
        <p:txBody>
          <a:bodyPr lIns="360000" tIns="0" rIns="360000" bIns="0" anchor="ctr"/>
          <a:lstStyle/>
          <a:p>
            <a:pPr algn="ctr" fontAlgn="base">
              <a:spcBef>
                <a:spcPct val="0"/>
              </a:spcBef>
              <a:spcAft>
                <a:spcPct val="0"/>
              </a:spcAft>
              <a:buSzPct val="170000"/>
              <a:defRPr/>
            </a:pPr>
            <a:r>
              <a:rPr lang="en-US" b="1">
                <a:solidFill>
                  <a:srgbClr val="005EA7"/>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Planning / Organization</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Diapositive libre">
    <p:spTree>
      <p:nvGrpSpPr>
        <p:cNvPr id="1" name=""/>
        <p:cNvGrpSpPr/>
        <p:nvPr/>
      </p:nvGrpSpPr>
      <p:grpSpPr>
        <a:xfrm>
          <a:off x="0" y="0"/>
          <a:ext cx="0" cy="0"/>
          <a:chOff x="0" y="0"/>
          <a:chExt cx="0" cy="0"/>
        </a:xfrm>
      </p:grpSpPr>
      <p:sp>
        <p:nvSpPr>
          <p:cNvPr id="12" name="Espace réservé du texte 11"/>
          <p:cNvSpPr>
            <a:spLocks noGrp="1"/>
          </p:cNvSpPr>
          <p:nvPr>
            <p:ph type="body" sz="quarter" idx="22"/>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8"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0"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7" name="Espace réservé du texte 10"/>
          <p:cNvSpPr>
            <a:spLocks noGrp="1"/>
          </p:cNvSpPr>
          <p:nvPr>
            <p:ph type="body" sz="quarter" idx="21"/>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Diapositive slide text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431800" y="1928813"/>
            <a:ext cx="8280400" cy="385127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marL="268288" indent="-268288" algn="just" fontAlgn="base">
              <a:spcBef>
                <a:spcPts val="1200"/>
              </a:spcBef>
              <a:spcAft>
                <a:spcPct val="0"/>
              </a:spcAft>
              <a:buClr>
                <a:srgbClr val="005EA7"/>
              </a:buClr>
              <a:buSzPct val="100000"/>
              <a:buFont typeface="Arial" pitchFamily="34" charset="0"/>
              <a:buNone/>
              <a:tabLst>
                <a:tab pos="268288" algn="l"/>
              </a:tabLst>
              <a:defRPr/>
            </a:pPr>
            <a:endParaRPr lang="en-US" sz="1400" b="1">
              <a:solidFill>
                <a:srgbClr val="195FA7"/>
              </a:solidFill>
            </a:endParaRPr>
          </a:p>
        </p:txBody>
      </p:sp>
      <p:sp>
        <p:nvSpPr>
          <p:cNvPr id="7" name="Espace réservé du texte 11"/>
          <p:cNvSpPr>
            <a:spLocks noGrp="1"/>
          </p:cNvSpPr>
          <p:nvPr>
            <p:ph type="body" sz="quarter" idx="29"/>
          </p:nvPr>
        </p:nvSpPr>
        <p:spPr>
          <a:xfrm>
            <a:off x="432000" y="1928813"/>
            <a:ext cx="8280000" cy="3852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400"/>
            </a:lvl1pPr>
            <a:lvl2pPr marL="538163" indent="-269875" algn="just">
              <a:lnSpc>
                <a:spcPct val="100000"/>
              </a:lnSpc>
              <a:spcBef>
                <a:spcPts val="600"/>
              </a:spcBef>
              <a:buClr>
                <a:srgbClr val="005EA7"/>
              </a:buClr>
              <a:buFont typeface="Arial" pitchFamily="34" charset="0"/>
              <a:buChar char=""/>
              <a:tabLst>
                <a:tab pos="538163" algn="l"/>
              </a:tabLst>
              <a:defRPr sz="1300" b="0"/>
            </a:lvl2pPr>
            <a:lvl3pPr marL="538163" indent="0" algn="just">
              <a:lnSpc>
                <a:spcPct val="100000"/>
              </a:lnSpc>
              <a:spcBef>
                <a:spcPts val="0"/>
              </a:spcBef>
              <a:buClr>
                <a:srgbClr val="005EA7"/>
              </a:buClr>
              <a:buFont typeface="Arial" pitchFamily="34" charset="0"/>
              <a:buNone/>
              <a:tabLst>
                <a:tab pos="538163" algn="l"/>
              </a:tabLst>
              <a:defRPr lang="fr-FR" sz="13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5" name="Espace réservé du texte 10"/>
          <p:cNvSpPr>
            <a:spLocks noGrp="1"/>
          </p:cNvSpPr>
          <p:nvPr>
            <p:ph type="body" sz="quarter" idx="22"/>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8"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Diapositive double texte">
    <p:spTree>
      <p:nvGrpSpPr>
        <p:cNvPr id="1" name=""/>
        <p:cNvGrpSpPr/>
        <p:nvPr/>
      </p:nvGrpSpPr>
      <p:grpSpPr>
        <a:xfrm>
          <a:off x="0" y="0"/>
          <a:ext cx="0" cy="0"/>
          <a:chOff x="0" y="0"/>
          <a:chExt cx="0" cy="0"/>
        </a:xfrm>
      </p:grpSpPr>
      <p:sp>
        <p:nvSpPr>
          <p:cNvPr id="10" name="Rectangle 20"/>
          <p:cNvSpPr>
            <a:spLocks noChangeArrowheads="1"/>
          </p:cNvSpPr>
          <p:nvPr userDrawn="1"/>
        </p:nvSpPr>
        <p:spPr bwMode="auto">
          <a:xfrm>
            <a:off x="431800" y="2020888"/>
            <a:ext cx="3960813"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12" name="Rectangle 16"/>
          <p:cNvSpPr>
            <a:spLocks noChangeArrowheads="1"/>
          </p:cNvSpPr>
          <p:nvPr userDrawn="1"/>
        </p:nvSpPr>
        <p:spPr bwMode="auto">
          <a:xfrm>
            <a:off x="431800" y="2695575"/>
            <a:ext cx="3960813"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3" name="Rectangle 18"/>
          <p:cNvSpPr>
            <a:spLocks noChangeArrowheads="1"/>
          </p:cNvSpPr>
          <p:nvPr userDrawn="1"/>
        </p:nvSpPr>
        <p:spPr bwMode="auto">
          <a:xfrm>
            <a:off x="4751388" y="2695575"/>
            <a:ext cx="3960812"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4" name="Rectangle 26"/>
          <p:cNvSpPr>
            <a:spLocks noChangeArrowheads="1"/>
          </p:cNvSpPr>
          <p:nvPr userDrawn="1"/>
        </p:nvSpPr>
        <p:spPr bwMode="auto">
          <a:xfrm>
            <a:off x="4751388" y="2020888"/>
            <a:ext cx="3960812"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26" name="Espace réservé du texte 11"/>
          <p:cNvSpPr>
            <a:spLocks noGrp="1"/>
          </p:cNvSpPr>
          <p:nvPr>
            <p:ph type="body" sz="quarter" idx="29"/>
          </p:nvPr>
        </p:nvSpPr>
        <p:spPr>
          <a:xfrm>
            <a:off x="46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24"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8" name="Espace réservé du texte 11"/>
          <p:cNvSpPr>
            <a:spLocks noGrp="1"/>
          </p:cNvSpPr>
          <p:nvPr>
            <p:ph type="body" sz="quarter" idx="32"/>
          </p:nvPr>
        </p:nvSpPr>
        <p:spPr>
          <a:xfrm>
            <a:off x="478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33"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16" name="Espace réservé du texte 11"/>
          <p:cNvSpPr>
            <a:spLocks noGrp="1"/>
          </p:cNvSpPr>
          <p:nvPr>
            <p:ph type="body" sz="quarter" idx="29"/>
          </p:nvPr>
        </p:nvSpPr>
        <p:spPr>
          <a:xfrm>
            <a:off x="43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0" name="Espace réservé du texte 11"/>
          <p:cNvSpPr>
            <a:spLocks noGrp="1"/>
          </p:cNvSpPr>
          <p:nvPr>
            <p:ph type="body" sz="quarter" idx="31"/>
          </p:nvPr>
        </p:nvSpPr>
        <p:spPr>
          <a:xfrm>
            <a:off x="475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Diapositive synthèse intermédiaire">
    <p:spTree>
      <p:nvGrpSpPr>
        <p:cNvPr id="1" name=""/>
        <p:cNvGrpSpPr/>
        <p:nvPr/>
      </p:nvGrpSpPr>
      <p:grpSpPr>
        <a:xfrm>
          <a:off x="0" y="0"/>
          <a:ext cx="0" cy="0"/>
          <a:chOff x="0" y="0"/>
          <a:chExt cx="0" cy="0"/>
        </a:xfrm>
      </p:grpSpPr>
      <p:sp>
        <p:nvSpPr>
          <p:cNvPr id="4" name="ZoneTexte 8"/>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summary</a:t>
            </a:r>
          </a:p>
        </p:txBody>
      </p:sp>
      <p:sp>
        <p:nvSpPr>
          <p:cNvPr id="5" name="Rectangle 4"/>
          <p:cNvSpPr>
            <a:spLocks noChangeArrowheads="1"/>
          </p:cNvSpPr>
          <p:nvPr userDrawn="1"/>
        </p:nvSpPr>
        <p:spPr bwMode="auto">
          <a:xfrm>
            <a:off x="431800" y="1260475"/>
            <a:ext cx="8280400" cy="4679950"/>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8" name="Espace réservé du texte 7"/>
          <p:cNvSpPr>
            <a:spLocks noGrp="1"/>
          </p:cNvSpPr>
          <p:nvPr>
            <p:ph type="body" sz="quarter" idx="21"/>
          </p:nvPr>
        </p:nvSpPr>
        <p:spPr>
          <a:xfrm>
            <a:off x="432000" y="1260000"/>
            <a:ext cx="8280000" cy="4680000"/>
          </a:xfrm>
          <a:prstGeom prst="rect">
            <a:avLst/>
          </a:prstGeom>
          <a:noFill/>
          <a:ln w="19050">
            <a:noFill/>
          </a:ln>
          <a:effectLst/>
        </p:spPr>
        <p:txBody>
          <a:bodyPr lIns="360000" tIns="180000" rIns="360000" bIns="180000" anchor="ctr" anchorCtr="0"/>
          <a:lstStyle>
            <a:lvl1pPr marL="268288" indent="-268288" algn="just">
              <a:lnSpc>
                <a:spcPct val="100000"/>
              </a:lnSpc>
              <a:spcBef>
                <a:spcPts val="1800"/>
              </a:spcBef>
              <a:buClr>
                <a:srgbClr val="005EA7"/>
              </a:buClr>
              <a:buSzPct val="100000"/>
              <a:buFont typeface="Webdings" pitchFamily="18" charset="2"/>
              <a:buChar char=""/>
              <a:tabLst/>
              <a:defRPr sz="1400" i="1"/>
            </a:lvl1pPr>
            <a:lvl2pPr marL="268288" indent="0" algn="just">
              <a:lnSpc>
                <a:spcPct val="100000"/>
              </a:lnSpc>
              <a:spcBef>
                <a:spcPts val="600"/>
              </a:spcBef>
              <a:buFontTx/>
              <a:buNone/>
              <a:defRPr sz="1400" b="0"/>
            </a:lvl2pPr>
            <a:lvl3pPr marL="806450" indent="-268288" algn="just">
              <a:lnSpc>
                <a:spcPct val="100000"/>
              </a:lnSpc>
              <a:spcBef>
                <a:spcPts val="300"/>
              </a:spcBef>
              <a:buClr>
                <a:srgbClr val="005EA7"/>
              </a:buClr>
              <a:buFont typeface="Arial" pitchFamily="34" charset="0"/>
              <a:buChar char=""/>
              <a:tabLst>
                <a:tab pos="806450" algn="l"/>
              </a:tabLst>
              <a:defRPr sz="14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7"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Diapositive SWOT">
    <p:spTree>
      <p:nvGrpSpPr>
        <p:cNvPr id="1" name=""/>
        <p:cNvGrpSpPr/>
        <p:nvPr/>
      </p:nvGrpSpPr>
      <p:grpSpPr>
        <a:xfrm>
          <a:off x="0" y="0"/>
          <a:ext cx="0" cy="0"/>
          <a:chOff x="0" y="0"/>
          <a:chExt cx="0" cy="0"/>
        </a:xfrm>
      </p:grpSpPr>
      <p:sp>
        <p:nvSpPr>
          <p:cNvPr id="8" name="Rectangle 34"/>
          <p:cNvSpPr>
            <a:spLocks noChangeArrowheads="1"/>
          </p:cNvSpPr>
          <p:nvPr userDrawn="1"/>
        </p:nvSpPr>
        <p:spPr bwMode="auto">
          <a:xfrm>
            <a:off x="4751388" y="2214563"/>
            <a:ext cx="3960812"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FFFFFF"/>
              </a:solidFill>
            </a:endParaRPr>
          </a:p>
        </p:txBody>
      </p:sp>
      <p:sp>
        <p:nvSpPr>
          <p:cNvPr id="9" name="ZoneTexte 35"/>
          <p:cNvSpPr txBox="1">
            <a:spLocks noChangeArrowheads="1"/>
          </p:cNvSpPr>
          <p:nvPr userDrawn="1"/>
        </p:nvSpPr>
        <p:spPr bwMode="auto">
          <a:xfrm>
            <a:off x="5651500" y="2020888"/>
            <a:ext cx="2160588"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0" name="Rectangle 31"/>
          <p:cNvSpPr>
            <a:spLocks noChangeArrowheads="1"/>
          </p:cNvSpPr>
          <p:nvPr userDrawn="1"/>
        </p:nvSpPr>
        <p:spPr bwMode="auto">
          <a:xfrm>
            <a:off x="431800" y="2214563"/>
            <a:ext cx="3960813"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1" name="ZoneTexte 18"/>
          <p:cNvSpPr txBox="1">
            <a:spLocks noChangeArrowheads="1"/>
          </p:cNvSpPr>
          <p:nvPr userDrawn="1"/>
        </p:nvSpPr>
        <p:spPr bwMode="auto">
          <a:xfrm>
            <a:off x="1331913" y="2020888"/>
            <a:ext cx="2160587"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2" name="Rectangle 23"/>
          <p:cNvSpPr>
            <a:spLocks noChangeArrowheads="1"/>
          </p:cNvSpPr>
          <p:nvPr userDrawn="1"/>
        </p:nvSpPr>
        <p:spPr bwMode="auto">
          <a:xfrm>
            <a:off x="431800" y="4273550"/>
            <a:ext cx="3960813"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3" name="ZoneTexte 47"/>
          <p:cNvSpPr txBox="1">
            <a:spLocks noChangeArrowheads="1"/>
          </p:cNvSpPr>
          <p:nvPr userDrawn="1"/>
        </p:nvSpPr>
        <p:spPr bwMode="auto">
          <a:xfrm>
            <a:off x="1331913" y="4079875"/>
            <a:ext cx="2160587"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4" name="Rectangle 25"/>
          <p:cNvSpPr>
            <a:spLocks noChangeArrowheads="1"/>
          </p:cNvSpPr>
          <p:nvPr userDrawn="1"/>
        </p:nvSpPr>
        <p:spPr bwMode="auto">
          <a:xfrm>
            <a:off x="4751388" y="4273550"/>
            <a:ext cx="3960812"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5" name="ZoneTexte 44"/>
          <p:cNvSpPr txBox="1">
            <a:spLocks noChangeArrowheads="1"/>
          </p:cNvSpPr>
          <p:nvPr userDrawn="1"/>
        </p:nvSpPr>
        <p:spPr bwMode="auto">
          <a:xfrm>
            <a:off x="5651500" y="4079875"/>
            <a:ext cx="2160588"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6" name="ZoneTexte 30"/>
          <p:cNvSpPr txBox="1">
            <a:spLocks noChangeArrowheads="1"/>
          </p:cNvSpPr>
          <p:nvPr userDrawn="1"/>
        </p:nvSpPr>
        <p:spPr bwMode="auto">
          <a:xfrm>
            <a:off x="1662113" y="2057400"/>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Strengths</a:t>
            </a:r>
          </a:p>
        </p:txBody>
      </p:sp>
      <p:sp>
        <p:nvSpPr>
          <p:cNvPr id="17" name="ZoneTexte 36"/>
          <p:cNvSpPr txBox="1">
            <a:spLocks noChangeArrowheads="1"/>
          </p:cNvSpPr>
          <p:nvPr userDrawn="1"/>
        </p:nvSpPr>
        <p:spPr bwMode="auto">
          <a:xfrm>
            <a:off x="5981700" y="2057400"/>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Weaknesses</a:t>
            </a:r>
          </a:p>
        </p:txBody>
      </p:sp>
      <p:sp>
        <p:nvSpPr>
          <p:cNvPr id="18" name="ZoneTexte 37"/>
          <p:cNvSpPr txBox="1">
            <a:spLocks noChangeArrowheads="1"/>
          </p:cNvSpPr>
          <p:nvPr userDrawn="1"/>
        </p:nvSpPr>
        <p:spPr bwMode="auto">
          <a:xfrm>
            <a:off x="1662113" y="4116388"/>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Opportunities</a:t>
            </a:r>
          </a:p>
        </p:txBody>
      </p:sp>
      <p:sp>
        <p:nvSpPr>
          <p:cNvPr id="19" name="ZoneTexte 38"/>
          <p:cNvSpPr txBox="1">
            <a:spLocks noChangeArrowheads="1"/>
          </p:cNvSpPr>
          <p:nvPr userDrawn="1"/>
        </p:nvSpPr>
        <p:spPr bwMode="auto">
          <a:xfrm>
            <a:off x="5981700" y="4116388"/>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Threats</a:t>
            </a:r>
          </a:p>
        </p:txBody>
      </p:sp>
      <p:sp>
        <p:nvSpPr>
          <p:cNvPr id="20" name="ZoneTexte 39"/>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SWOT</a:t>
            </a:r>
          </a:p>
        </p:txBody>
      </p:sp>
      <p:sp>
        <p:nvSpPr>
          <p:cNvPr id="29" name="Espace réservé du texte 11"/>
          <p:cNvSpPr>
            <a:spLocks noGrp="1"/>
          </p:cNvSpPr>
          <p:nvPr>
            <p:ph type="body" sz="quarter" idx="29"/>
          </p:nvPr>
        </p:nvSpPr>
        <p:spPr>
          <a:xfrm>
            <a:off x="43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50" name="Espace réservé du texte 11"/>
          <p:cNvSpPr>
            <a:spLocks noGrp="1"/>
          </p:cNvSpPr>
          <p:nvPr>
            <p:ph type="body" sz="quarter" idx="31"/>
          </p:nvPr>
        </p:nvSpPr>
        <p:spPr>
          <a:xfrm>
            <a:off x="475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8"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25" name="Espace réservé du texte 11"/>
          <p:cNvSpPr>
            <a:spLocks noGrp="1"/>
          </p:cNvSpPr>
          <p:nvPr>
            <p:ph type="body" sz="quarter" idx="34"/>
          </p:nvPr>
        </p:nvSpPr>
        <p:spPr>
          <a:xfrm>
            <a:off x="43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7" name="Espace réservé du texte 11"/>
          <p:cNvSpPr>
            <a:spLocks noGrp="1"/>
          </p:cNvSpPr>
          <p:nvPr>
            <p:ph type="body" sz="quarter" idx="35"/>
          </p:nvPr>
        </p:nvSpPr>
        <p:spPr>
          <a:xfrm>
            <a:off x="475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41"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Diapositive hameçon">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592388"/>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492501"/>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59200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baseline="0"/>
            </a:lvl1pPr>
          </a:lstStyle>
          <a:p>
            <a:pPr lvl="0"/>
            <a:r>
              <a:rPr lang="de-DE" noProof="0" smtClean="0"/>
              <a:t>Textmasterformate durch Klicken bearbeiten</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Diapositive hameçon ALCIM">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182813"/>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0829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pic>
        <p:nvPicPr>
          <p:cNvPr id="11" name="Picture 4" descr="pose01"/>
          <p:cNvPicPr>
            <a:picLocks noChangeAspect="1" noChangeArrowheads="1"/>
          </p:cNvPicPr>
          <p:nvPr userDrawn="1"/>
        </p:nvPicPr>
        <p:blipFill>
          <a:blip r:embed="rId3" cstate="print"/>
          <a:srcRect/>
          <a:stretch>
            <a:fillRect/>
          </a:stretch>
        </p:blipFill>
        <p:spPr bwMode="auto">
          <a:xfrm>
            <a:off x="1882775" y="4286250"/>
            <a:ext cx="1127125" cy="2022475"/>
          </a:xfrm>
          <a:prstGeom prst="rect">
            <a:avLst/>
          </a:prstGeom>
          <a:noFill/>
          <a:ln w="9525">
            <a:noFill/>
            <a:miter lim="800000"/>
            <a:headEnd/>
            <a:tailEnd/>
          </a:ln>
        </p:spPr>
      </p:pic>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18228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Diapositive contacts (3)">
    <p:spTree>
      <p:nvGrpSpPr>
        <p:cNvPr id="1" name=""/>
        <p:cNvGrpSpPr/>
        <p:nvPr/>
      </p:nvGrpSpPr>
      <p:grpSpPr>
        <a:xfrm>
          <a:off x="0" y="0"/>
          <a:ext cx="0" cy="0"/>
          <a:chOff x="0" y="0"/>
          <a:chExt cx="0" cy="0"/>
        </a:xfrm>
      </p:grpSpPr>
      <p:sp>
        <p:nvSpPr>
          <p:cNvPr id="14" name="Rectangle 26"/>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15"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16" name="Rectangle 33"/>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7" name="Rectangle 41"/>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8" name="Rectangle 46"/>
          <p:cNvSpPr>
            <a:spLocks noChangeArrowheads="1"/>
          </p:cNvSpPr>
          <p:nvPr userDrawn="1"/>
        </p:nvSpPr>
        <p:spPr bwMode="auto">
          <a:xfrm>
            <a:off x="2679700" y="3565525"/>
            <a:ext cx="3784600"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20" name="ZoneTexte 20"/>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33" name="Espace réservé du texte 32"/>
          <p:cNvSpPr>
            <a:spLocks noGrp="1"/>
          </p:cNvSpPr>
          <p:nvPr>
            <p:ph type="body" sz="quarter" idx="10"/>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1" name="Espace réservé du texte 32"/>
          <p:cNvSpPr>
            <a:spLocks noGrp="1"/>
          </p:cNvSpPr>
          <p:nvPr>
            <p:ph type="body" sz="quarter" idx="14"/>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5"/>
          <p:cNvSpPr>
            <a:spLocks noGrp="1"/>
          </p:cNvSpPr>
          <p:nvPr>
            <p:ph type="body" sz="quarter" idx="15"/>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4" name="Espace réservé du texte 37"/>
          <p:cNvSpPr>
            <a:spLocks noGrp="1"/>
          </p:cNvSpPr>
          <p:nvPr>
            <p:ph type="body" sz="quarter" idx="16"/>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5" name="Espace réservé du texte 39"/>
          <p:cNvSpPr>
            <a:spLocks noGrp="1"/>
          </p:cNvSpPr>
          <p:nvPr>
            <p:ph type="body" sz="quarter" idx="17"/>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6" name="Espace réservé du texte 32"/>
          <p:cNvSpPr>
            <a:spLocks noGrp="1"/>
          </p:cNvSpPr>
          <p:nvPr>
            <p:ph type="body" sz="quarter" idx="18"/>
          </p:nvPr>
        </p:nvSpPr>
        <p:spPr>
          <a:xfrm>
            <a:off x="2808000"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5"/>
          <p:cNvSpPr>
            <a:spLocks noGrp="1"/>
          </p:cNvSpPr>
          <p:nvPr>
            <p:ph type="body" sz="quarter" idx="19"/>
          </p:nvPr>
        </p:nvSpPr>
        <p:spPr>
          <a:xfrm>
            <a:off x="2808000"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9" name="Espace réservé du texte 37"/>
          <p:cNvSpPr>
            <a:spLocks noGrp="1"/>
          </p:cNvSpPr>
          <p:nvPr>
            <p:ph type="body" sz="quarter" idx="20"/>
          </p:nvPr>
        </p:nvSpPr>
        <p:spPr>
          <a:xfrm>
            <a:off x="2808000"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0" name="Espace réservé du texte 39"/>
          <p:cNvSpPr>
            <a:spLocks noGrp="1"/>
          </p:cNvSpPr>
          <p:nvPr>
            <p:ph type="body" sz="quarter" idx="21"/>
          </p:nvPr>
        </p:nvSpPr>
        <p:spPr>
          <a:xfrm>
            <a:off x="2808000"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Diapositive contacts (4)">
    <p:spTree>
      <p:nvGrpSpPr>
        <p:cNvPr id="1" name=""/>
        <p:cNvGrpSpPr/>
        <p:nvPr/>
      </p:nvGrpSpPr>
      <p:grpSpPr>
        <a:xfrm>
          <a:off x="0" y="0"/>
          <a:ext cx="0" cy="0"/>
          <a:chOff x="0" y="0"/>
          <a:chExt cx="0" cy="0"/>
        </a:xfrm>
      </p:grpSpPr>
      <p:sp>
        <p:nvSpPr>
          <p:cNvPr id="1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19" name="Rectangle 29"/>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20"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21" name="Rectangle 52"/>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2" name="Rectangle 53"/>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3" name="Rectangle 58"/>
          <p:cNvSpPr>
            <a:spLocks noChangeArrowheads="1"/>
          </p:cNvSpPr>
          <p:nvPr userDrawn="1"/>
        </p:nvSpPr>
        <p:spPr bwMode="auto">
          <a:xfrm>
            <a:off x="4679950" y="3565525"/>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4" name="ZoneTexte 62"/>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25" name="Rectangle 33"/>
          <p:cNvSpPr>
            <a:spLocks noChangeArrowheads="1"/>
          </p:cNvSpPr>
          <p:nvPr userDrawn="1"/>
        </p:nvSpPr>
        <p:spPr bwMode="auto">
          <a:xfrm>
            <a:off x="677863" y="3565525"/>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35" name="Espace réservé du texte 32"/>
          <p:cNvSpPr>
            <a:spLocks noGrp="1"/>
          </p:cNvSpPr>
          <p:nvPr>
            <p:ph type="body" sz="quarter" idx="14"/>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5"/>
          <p:cNvSpPr>
            <a:spLocks noGrp="1"/>
          </p:cNvSpPr>
          <p:nvPr>
            <p:ph type="body" sz="quarter" idx="15"/>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9" name="Espace réservé du texte 37"/>
          <p:cNvSpPr>
            <a:spLocks noGrp="1"/>
          </p:cNvSpPr>
          <p:nvPr>
            <p:ph type="body" sz="quarter" idx="16"/>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1" name="Espace réservé du texte 39"/>
          <p:cNvSpPr>
            <a:spLocks noGrp="1"/>
          </p:cNvSpPr>
          <p:nvPr>
            <p:ph type="body" sz="quarter" idx="17"/>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2" name="Espace réservé du texte 32"/>
          <p:cNvSpPr>
            <a:spLocks noGrp="1"/>
          </p:cNvSpPr>
          <p:nvPr>
            <p:ph type="body" sz="quarter" idx="18"/>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5" name="Espace réservé du texte 35"/>
          <p:cNvSpPr>
            <a:spLocks noGrp="1"/>
          </p:cNvSpPr>
          <p:nvPr>
            <p:ph type="body" sz="quarter" idx="19"/>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56" name="Espace réservé du texte 37"/>
          <p:cNvSpPr>
            <a:spLocks noGrp="1"/>
          </p:cNvSpPr>
          <p:nvPr>
            <p:ph type="body" sz="quarter" idx="20"/>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7" name="Espace réservé du texte 39"/>
          <p:cNvSpPr>
            <a:spLocks noGrp="1"/>
          </p:cNvSpPr>
          <p:nvPr>
            <p:ph type="body" sz="quarter" idx="21"/>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8" name="Espace réservé du texte 32"/>
          <p:cNvSpPr>
            <a:spLocks noGrp="1"/>
          </p:cNvSpPr>
          <p:nvPr>
            <p:ph type="body" sz="quarter" idx="22"/>
          </p:nvPr>
        </p:nvSpPr>
        <p:spPr>
          <a:xfrm>
            <a:off x="4808264"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60" name="Espace réservé du texte 35"/>
          <p:cNvSpPr>
            <a:spLocks noGrp="1"/>
          </p:cNvSpPr>
          <p:nvPr>
            <p:ph type="body" sz="quarter" idx="23"/>
          </p:nvPr>
        </p:nvSpPr>
        <p:spPr>
          <a:xfrm>
            <a:off x="4808264"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61" name="Espace réservé du texte 37"/>
          <p:cNvSpPr>
            <a:spLocks noGrp="1"/>
          </p:cNvSpPr>
          <p:nvPr>
            <p:ph type="body" sz="quarter" idx="24"/>
          </p:nvPr>
        </p:nvSpPr>
        <p:spPr>
          <a:xfrm>
            <a:off x="4808264"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62" name="Espace réservé du texte 39"/>
          <p:cNvSpPr>
            <a:spLocks noGrp="1"/>
          </p:cNvSpPr>
          <p:nvPr>
            <p:ph type="body" sz="quarter" idx="25"/>
          </p:nvPr>
        </p:nvSpPr>
        <p:spPr>
          <a:xfrm>
            <a:off x="4808264"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33" name="Espace réservé du texte 32"/>
          <p:cNvSpPr>
            <a:spLocks noGrp="1"/>
          </p:cNvSpPr>
          <p:nvPr>
            <p:ph type="body" sz="quarter" idx="10"/>
          </p:nvPr>
        </p:nvSpPr>
        <p:spPr>
          <a:xfrm>
            <a:off x="807736"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Diapositive qui est ALCCIMED">
    <p:spTree>
      <p:nvGrpSpPr>
        <p:cNvPr id="1" name=""/>
        <p:cNvGrpSpPr/>
        <p:nvPr/>
      </p:nvGrpSpPr>
      <p:grpSpPr>
        <a:xfrm>
          <a:off x="0" y="0"/>
          <a:ext cx="0" cy="0"/>
          <a:chOff x="0" y="0"/>
          <a:chExt cx="0" cy="0"/>
        </a:xfrm>
      </p:grpSpPr>
      <p:sp>
        <p:nvSpPr>
          <p:cNvPr id="2" name="Triangle isocèle 34"/>
          <p:cNvSpPr>
            <a:spLocks noChangeArrowheads="1"/>
          </p:cNvSpPr>
          <p:nvPr userDrawn="1"/>
        </p:nvSpPr>
        <p:spPr bwMode="black">
          <a:xfrm rot="5400000">
            <a:off x="1854200" y="264636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3" name="Rectangle 36"/>
          <p:cNvSpPr>
            <a:spLocks noChangeArrowheads="1"/>
          </p:cNvSpPr>
          <p:nvPr userDrawn="1"/>
        </p:nvSpPr>
        <p:spPr bwMode="auto">
          <a:xfrm>
            <a:off x="431800" y="1260475"/>
            <a:ext cx="8280400" cy="900113"/>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0" tIns="0" rIns="360000" bIns="0" anchor="ctr"/>
          <a:lstStyle/>
          <a:p>
            <a:pPr algn="just" fontAlgn="base">
              <a:spcBef>
                <a:spcPts val="500"/>
              </a:spcBef>
              <a:spcAft>
                <a:spcPct val="0"/>
              </a:spcAft>
              <a:defRPr/>
            </a:pPr>
            <a:endParaRPr lang="en-US" sz="1200" b="1">
              <a:solidFill>
                <a:srgbClr val="005EA7"/>
              </a:solidFill>
              <a:sym typeface="Symbol" pitchFamily="18" charset="2"/>
            </a:endParaRPr>
          </a:p>
        </p:txBody>
      </p:sp>
      <p:sp>
        <p:nvSpPr>
          <p:cNvPr id="4" name="Rectangle 40"/>
          <p:cNvSpPr>
            <a:spLocks noChangeArrowheads="1"/>
          </p:cNvSpPr>
          <p:nvPr userDrawn="1"/>
        </p:nvSpPr>
        <p:spPr bwMode="auto">
          <a:xfrm>
            <a:off x="2424113" y="3263900"/>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5" name="Rectangle 41"/>
          <p:cNvSpPr>
            <a:spLocks noChangeArrowheads="1"/>
          </p:cNvSpPr>
          <p:nvPr userDrawn="1"/>
        </p:nvSpPr>
        <p:spPr bwMode="auto">
          <a:xfrm>
            <a:off x="2424113" y="2339975"/>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6" name="Rectangle 42"/>
          <p:cNvSpPr>
            <a:spLocks noChangeArrowheads="1"/>
          </p:cNvSpPr>
          <p:nvPr userDrawn="1"/>
        </p:nvSpPr>
        <p:spPr bwMode="auto">
          <a:xfrm>
            <a:off x="2424113" y="4187825"/>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7" name="Rectangle 44"/>
          <p:cNvSpPr>
            <a:spLocks noChangeArrowheads="1"/>
          </p:cNvSpPr>
          <p:nvPr userDrawn="1"/>
        </p:nvSpPr>
        <p:spPr bwMode="auto">
          <a:xfrm>
            <a:off x="2424113" y="5111750"/>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sym typeface="Symbol" pitchFamily="18" charset="2"/>
            </a:endParaRPr>
          </a:p>
        </p:txBody>
      </p:sp>
      <p:sp>
        <p:nvSpPr>
          <p:cNvPr id="8" name="Triangle isocèle 45"/>
          <p:cNvSpPr>
            <a:spLocks noChangeArrowheads="1"/>
          </p:cNvSpPr>
          <p:nvPr userDrawn="1"/>
        </p:nvSpPr>
        <p:spPr bwMode="black">
          <a:xfrm rot="5400000">
            <a:off x="1854200" y="3570288"/>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46"/>
          <p:cNvSpPr>
            <a:spLocks noChangeArrowheads="1"/>
          </p:cNvSpPr>
          <p:nvPr userDrawn="1"/>
        </p:nvSpPr>
        <p:spPr bwMode="black">
          <a:xfrm rot="5400000">
            <a:off x="1854200" y="449421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riangle isocèle 47"/>
          <p:cNvSpPr>
            <a:spLocks noChangeArrowheads="1"/>
          </p:cNvSpPr>
          <p:nvPr userDrawn="1"/>
        </p:nvSpPr>
        <p:spPr bwMode="black">
          <a:xfrm rot="5400000">
            <a:off x="1854200" y="54197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1" name="Rectangle 48"/>
          <p:cNvSpPr>
            <a:spLocks noChangeArrowheads="1"/>
          </p:cNvSpPr>
          <p:nvPr userDrawn="1"/>
        </p:nvSpPr>
        <p:spPr bwMode="auto">
          <a:xfrm>
            <a:off x="431800" y="2339975"/>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30000"/>
              </a:spcBef>
              <a:spcAft>
                <a:spcPct val="30000"/>
              </a:spcAft>
              <a:buFont typeface="Wingdings" pitchFamily="2" charset="2"/>
              <a:buNone/>
              <a:defRPr/>
            </a:pPr>
            <a:endParaRPr lang="en-US" sz="1400" b="1">
              <a:solidFill>
                <a:srgbClr val="005EA7"/>
              </a:solidFill>
              <a:cs typeface="Arial" pitchFamily="34" charset="0"/>
              <a:sym typeface="Symbol" pitchFamily="18" charset="2"/>
            </a:endParaRPr>
          </a:p>
        </p:txBody>
      </p:sp>
      <p:sp>
        <p:nvSpPr>
          <p:cNvPr id="12" name="Rectangle 49"/>
          <p:cNvSpPr>
            <a:spLocks noChangeArrowheads="1"/>
          </p:cNvSpPr>
          <p:nvPr userDrawn="1"/>
        </p:nvSpPr>
        <p:spPr bwMode="auto">
          <a:xfrm>
            <a:off x="431800" y="4187825"/>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3" name="Rectangle 50"/>
          <p:cNvSpPr>
            <a:spLocks noChangeArrowheads="1"/>
          </p:cNvSpPr>
          <p:nvPr userDrawn="1"/>
        </p:nvSpPr>
        <p:spPr bwMode="auto">
          <a:xfrm>
            <a:off x="431800" y="3263900"/>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4" name="Rectangle 51"/>
          <p:cNvSpPr>
            <a:spLocks noChangeArrowheads="1"/>
          </p:cNvSpPr>
          <p:nvPr userDrawn="1"/>
        </p:nvSpPr>
        <p:spPr bwMode="auto">
          <a:xfrm>
            <a:off x="431800" y="5111750"/>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sym typeface="Symbol" pitchFamily="18" charset="2"/>
            </a:endParaRPr>
          </a:p>
        </p:txBody>
      </p:sp>
      <p:pic>
        <p:nvPicPr>
          <p:cNvPr id="15" name="Picture 1"/>
          <p:cNvPicPr>
            <a:picLocks noChangeAspect="1" noChangeArrowheads="1"/>
          </p:cNvPicPr>
          <p:nvPr userDrawn="1"/>
        </p:nvPicPr>
        <p:blipFill>
          <a:blip r:embed="rId2" cstate="print"/>
          <a:srcRect/>
          <a:stretch>
            <a:fillRect/>
          </a:stretch>
        </p:blipFill>
        <p:spPr bwMode="auto">
          <a:xfrm>
            <a:off x="554038" y="1344613"/>
            <a:ext cx="3159125" cy="730250"/>
          </a:xfrm>
          <a:prstGeom prst="rect">
            <a:avLst/>
          </a:prstGeom>
          <a:noFill/>
          <a:ln w="9525">
            <a:noFill/>
            <a:miter lim="800000"/>
            <a:headEnd/>
            <a:tailEnd/>
          </a:ln>
        </p:spPr>
      </p:pic>
      <p:sp>
        <p:nvSpPr>
          <p:cNvPr id="16" name="ZoneTexte 17"/>
          <p:cNvSpPr txBox="1">
            <a:spLocks noChangeArrowheads="1"/>
          </p:cNvSpPr>
          <p:nvPr userDrawn="1"/>
        </p:nvSpPr>
        <p:spPr bwMode="auto">
          <a:xfrm>
            <a:off x="4037013" y="1352550"/>
            <a:ext cx="4321175" cy="71437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ts val="500"/>
              </a:spcBef>
              <a:spcAft>
                <a:spcPct val="0"/>
              </a:spcAft>
              <a:defRPr/>
            </a:pPr>
            <a:r>
              <a:rPr lang="en-US" sz="1200" b="1" smtClean="0">
                <a:solidFill>
                  <a:srgbClr val="005EA7"/>
                </a:solidFill>
                <a:sym typeface="Symbol" pitchFamily="18" charset="2"/>
              </a:rPr>
              <a:t>Founded in 1993, ALCIMED is a consulting firm specialized in materials, chemistry and life sciences</a:t>
            </a:r>
          </a:p>
        </p:txBody>
      </p:sp>
      <p:sp>
        <p:nvSpPr>
          <p:cNvPr id="17" name="ZoneTexte 18"/>
          <p:cNvSpPr txBox="1">
            <a:spLocks noChangeArrowheads="1"/>
          </p:cNvSpPr>
          <p:nvPr userDrawn="1"/>
        </p:nvSpPr>
        <p:spPr bwMode="auto">
          <a:xfrm>
            <a:off x="2779713" y="2393950"/>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Industrial leaders in life-sciences, health, food, chemistry, materials, energy and biotechnology sectors / National Institutions / European Organizations</a:t>
            </a:r>
          </a:p>
        </p:txBody>
      </p:sp>
      <p:sp>
        <p:nvSpPr>
          <p:cNvPr id="18" name="ZoneTexte 19"/>
          <p:cNvSpPr txBox="1">
            <a:spLocks noChangeArrowheads="1"/>
          </p:cNvSpPr>
          <p:nvPr userDrawn="1"/>
        </p:nvSpPr>
        <p:spPr bwMode="auto">
          <a:xfrm>
            <a:off x="2779713" y="3317875"/>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R&amp;D, marketing and strategy at the interface between science and business</a:t>
            </a:r>
          </a:p>
        </p:txBody>
      </p:sp>
      <p:sp>
        <p:nvSpPr>
          <p:cNvPr id="19" name="ZoneTexte 21"/>
          <p:cNvSpPr txBox="1">
            <a:spLocks noChangeArrowheads="1"/>
          </p:cNvSpPr>
          <p:nvPr userDrawn="1"/>
        </p:nvSpPr>
        <p:spPr bwMode="auto">
          <a:xfrm>
            <a:off x="2779713" y="4241800"/>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sym typeface="Symbol" pitchFamily="18" charset="2"/>
              </a:rPr>
              <a:t>With over 160 qualified biologists and chemists, most of whom have further training in marketing or business, the ALCIMED team has a wide-ranging general expertise and high standards of education and training</a:t>
            </a:r>
          </a:p>
        </p:txBody>
      </p:sp>
      <p:sp>
        <p:nvSpPr>
          <p:cNvPr id="20" name="ZoneTexte 22"/>
          <p:cNvSpPr txBox="1">
            <a:spLocks noChangeArrowheads="1"/>
          </p:cNvSpPr>
          <p:nvPr userDrawn="1"/>
        </p:nvSpPr>
        <p:spPr bwMode="auto">
          <a:xfrm>
            <a:off x="2779713" y="5165725"/>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Paris, Lyon, Toulouse, Madrid, Cologne, Lausanne</a:t>
            </a:r>
            <a:endParaRPr lang="en-US" sz="1200" b="1" smtClean="0">
              <a:solidFill>
                <a:srgbClr val="005EA7"/>
              </a:solidFill>
              <a:sym typeface="Symbol" pitchFamily="18" charset="2"/>
            </a:endParaRPr>
          </a:p>
        </p:txBody>
      </p:sp>
      <p:sp>
        <p:nvSpPr>
          <p:cNvPr id="21" name="ZoneTexte 24"/>
          <p:cNvSpPr txBox="1">
            <a:spLocks noChangeArrowheads="1"/>
          </p:cNvSpPr>
          <p:nvPr userDrawn="1"/>
        </p:nvSpPr>
        <p:spPr bwMode="auto">
          <a:xfrm>
            <a:off x="500063" y="2393950"/>
            <a:ext cx="13589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30000"/>
              </a:spcBef>
              <a:spcAft>
                <a:spcPct val="30000"/>
              </a:spcAft>
              <a:buFont typeface="Wingdings" pitchFamily="2" charset="2"/>
              <a:buNone/>
              <a:defRPr/>
            </a:pPr>
            <a:r>
              <a:rPr lang="en-US" sz="1400" b="1" smtClean="0">
                <a:solidFill>
                  <a:srgbClr val="005EA7"/>
                </a:solidFill>
                <a:cs typeface="Arial" pitchFamily="34" charset="0"/>
                <a:sym typeface="Symbol" pitchFamily="18" charset="2"/>
              </a:rPr>
              <a:t>Our clients</a:t>
            </a:r>
          </a:p>
        </p:txBody>
      </p:sp>
      <p:sp>
        <p:nvSpPr>
          <p:cNvPr id="22" name="ZoneTexte 25"/>
          <p:cNvSpPr txBox="1">
            <a:spLocks noChangeArrowheads="1"/>
          </p:cNvSpPr>
          <p:nvPr userDrawn="1"/>
        </p:nvSpPr>
        <p:spPr bwMode="auto">
          <a:xfrm>
            <a:off x="500063" y="3317875"/>
            <a:ext cx="1358900" cy="719138"/>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expertise</a:t>
            </a:r>
          </a:p>
        </p:txBody>
      </p:sp>
      <p:sp>
        <p:nvSpPr>
          <p:cNvPr id="23" name="ZoneTexte 26"/>
          <p:cNvSpPr txBox="1">
            <a:spLocks noChangeArrowheads="1"/>
          </p:cNvSpPr>
          <p:nvPr userDrawn="1"/>
        </p:nvSpPr>
        <p:spPr bwMode="auto">
          <a:xfrm>
            <a:off x="500063" y="4241800"/>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team</a:t>
            </a:r>
          </a:p>
        </p:txBody>
      </p:sp>
      <p:sp>
        <p:nvSpPr>
          <p:cNvPr id="24" name="ZoneTexte 27"/>
          <p:cNvSpPr txBox="1">
            <a:spLocks noChangeArrowheads="1"/>
          </p:cNvSpPr>
          <p:nvPr userDrawn="1"/>
        </p:nvSpPr>
        <p:spPr bwMode="auto">
          <a:xfrm>
            <a:off x="500063" y="5165725"/>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offices</a:t>
            </a:r>
            <a:br>
              <a:rPr lang="en-US" sz="1400" b="1" smtClean="0">
                <a:solidFill>
                  <a:srgbClr val="005EA7"/>
                </a:solidFill>
                <a:cs typeface="Arial" pitchFamily="34" charset="0"/>
                <a:sym typeface="Symbol" pitchFamily="18" charset="2"/>
              </a:rPr>
            </a:br>
            <a:r>
              <a:rPr lang="en-US" sz="1400" b="1" smtClean="0">
                <a:solidFill>
                  <a:srgbClr val="005EA7"/>
                </a:solidFill>
                <a:cs typeface="Arial" pitchFamily="34" charset="0"/>
                <a:sym typeface="Symbol" pitchFamily="18" charset="2"/>
              </a:rPr>
              <a:t>in Europe</a:t>
            </a:r>
          </a:p>
        </p:txBody>
      </p:sp>
      <p:sp>
        <p:nvSpPr>
          <p:cNvPr id="25"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Who is ALCIMED?</a:t>
            </a:r>
            <a:endParaRPr lang="en-US" sz="1400" i="1" smtClean="0">
              <a:solidFill>
                <a:srgbClr val="FFFFFF"/>
              </a:solidFil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Diapositive table des annexes (1)">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87425" y="1125538"/>
            <a:ext cx="7167563" cy="4967287"/>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58888" y="1341438"/>
            <a:ext cx="0" cy="4608512"/>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Diapositive table des annexes (2)">
    <p:spTree>
      <p:nvGrpSpPr>
        <p:cNvPr id="1" name=""/>
        <p:cNvGrpSpPr/>
        <p:nvPr/>
      </p:nvGrpSpPr>
      <p:grpSpPr>
        <a:xfrm>
          <a:off x="0" y="0"/>
          <a:ext cx="0" cy="0"/>
          <a:chOff x="0" y="0"/>
          <a:chExt cx="0" cy="0"/>
        </a:xfrm>
      </p:grpSpPr>
      <p:sp>
        <p:nvSpPr>
          <p:cNvPr id="2" name="Rectangle 5"/>
          <p:cNvSpPr>
            <a:spLocks noChangeArrowheads="1"/>
          </p:cNvSpPr>
          <p:nvPr userDrawn="1"/>
        </p:nvSpPr>
        <p:spPr bwMode="auto">
          <a:xfrm>
            <a:off x="987425" y="1189038"/>
            <a:ext cx="7167563" cy="47625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Diapositive liste de contacts">
    <p:spTree>
      <p:nvGrpSpPr>
        <p:cNvPr id="1" name=""/>
        <p:cNvGrpSpPr/>
        <p:nvPr/>
      </p:nvGrpSpPr>
      <p:grpSpPr>
        <a:xfrm>
          <a:off x="0" y="0"/>
          <a:ext cx="0" cy="0"/>
          <a:chOff x="0" y="0"/>
          <a:chExt cx="0" cy="0"/>
        </a:xfrm>
      </p:grpSpPr>
      <p:sp>
        <p:nvSpPr>
          <p:cNvPr id="27" name="Rectangle 63"/>
          <p:cNvSpPr>
            <a:spLocks noChangeArrowheads="1"/>
          </p:cNvSpPr>
          <p:nvPr userDrawn="1"/>
        </p:nvSpPr>
        <p:spPr bwMode="auto">
          <a:xfrm>
            <a:off x="423863" y="1260475"/>
            <a:ext cx="1728787"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Affiliation</a:t>
            </a:r>
          </a:p>
        </p:txBody>
      </p:sp>
      <p:sp>
        <p:nvSpPr>
          <p:cNvPr id="28" name="Rectangle 105"/>
          <p:cNvSpPr>
            <a:spLocks noChangeArrowheads="1"/>
          </p:cNvSpPr>
          <p:nvPr userDrawn="1"/>
        </p:nvSpPr>
        <p:spPr bwMode="auto">
          <a:xfrm>
            <a:off x="2268538" y="1260475"/>
            <a:ext cx="1727200"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Name</a:t>
            </a:r>
          </a:p>
        </p:txBody>
      </p:sp>
      <p:sp>
        <p:nvSpPr>
          <p:cNvPr id="29" name="Rectangle 106"/>
          <p:cNvSpPr>
            <a:spLocks noChangeArrowheads="1"/>
          </p:cNvSpPr>
          <p:nvPr userDrawn="1"/>
        </p:nvSpPr>
        <p:spPr bwMode="auto">
          <a:xfrm>
            <a:off x="4103688" y="1260475"/>
            <a:ext cx="4608512"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Position</a:t>
            </a:r>
          </a:p>
        </p:txBody>
      </p:sp>
      <p:sp>
        <p:nvSpPr>
          <p:cNvPr id="30" name="ZoneTexte 32"/>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contact list</a:t>
            </a:r>
          </a:p>
        </p:txBody>
      </p:sp>
      <p:sp>
        <p:nvSpPr>
          <p:cNvPr id="86" name="Espace réservé du texte 32"/>
          <p:cNvSpPr>
            <a:spLocks noGrp="1"/>
          </p:cNvSpPr>
          <p:nvPr>
            <p:ph type="body" sz="quarter" idx="10"/>
          </p:nvPr>
        </p:nvSpPr>
        <p:spPr>
          <a:xfrm>
            <a:off x="424633"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0" name="Espace réservé du texte 32"/>
          <p:cNvSpPr>
            <a:spLocks noGrp="1"/>
          </p:cNvSpPr>
          <p:nvPr>
            <p:ph type="body" sz="quarter" idx="26"/>
          </p:nvPr>
        </p:nvSpPr>
        <p:spPr>
          <a:xfrm>
            <a:off x="2268000"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1" name="Espace réservé du texte 32"/>
          <p:cNvSpPr>
            <a:spLocks noGrp="1"/>
          </p:cNvSpPr>
          <p:nvPr>
            <p:ph type="body" sz="quarter" idx="27"/>
          </p:nvPr>
        </p:nvSpPr>
        <p:spPr>
          <a:xfrm>
            <a:off x="4104000" y="1791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baseline="0">
                <a:solidFill>
                  <a:schemeClr val="bg1"/>
                </a:solidFill>
              </a:defRPr>
            </a:lvl1pPr>
          </a:lstStyle>
          <a:p>
            <a:pPr lvl="0"/>
            <a:r>
              <a:rPr lang="de-DE" noProof="0" smtClean="0"/>
              <a:t>Textmasterformate durch Klicken bearbeiten</a:t>
            </a:r>
          </a:p>
        </p:txBody>
      </p:sp>
      <p:sp>
        <p:nvSpPr>
          <p:cNvPr id="31" name="Espace réservé du texte 32"/>
          <p:cNvSpPr>
            <a:spLocks noGrp="1"/>
          </p:cNvSpPr>
          <p:nvPr>
            <p:ph type="body" sz="quarter" idx="49"/>
          </p:nvPr>
        </p:nvSpPr>
        <p:spPr>
          <a:xfrm>
            <a:off x="424633"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2" name="Espace réservé du texte 32"/>
          <p:cNvSpPr>
            <a:spLocks noGrp="1"/>
          </p:cNvSpPr>
          <p:nvPr>
            <p:ph type="body" sz="quarter" idx="50"/>
          </p:nvPr>
        </p:nvSpPr>
        <p:spPr>
          <a:xfrm>
            <a:off x="2268000"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5" name="Espace réservé du texte 32"/>
          <p:cNvSpPr>
            <a:spLocks noGrp="1"/>
          </p:cNvSpPr>
          <p:nvPr>
            <p:ph type="body" sz="quarter" idx="51"/>
          </p:nvPr>
        </p:nvSpPr>
        <p:spPr>
          <a:xfrm>
            <a:off x="4104000" y="5508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2"/>
          <p:cNvSpPr>
            <a:spLocks noGrp="1"/>
          </p:cNvSpPr>
          <p:nvPr>
            <p:ph type="body" sz="quarter" idx="52"/>
          </p:nvPr>
        </p:nvSpPr>
        <p:spPr>
          <a:xfrm>
            <a:off x="424633"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2"/>
          <p:cNvSpPr>
            <a:spLocks noGrp="1"/>
          </p:cNvSpPr>
          <p:nvPr>
            <p:ph type="body" sz="quarter" idx="53"/>
          </p:nvPr>
        </p:nvSpPr>
        <p:spPr>
          <a:xfrm>
            <a:off x="2268000"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8" name="Espace réservé du texte 32"/>
          <p:cNvSpPr>
            <a:spLocks noGrp="1"/>
          </p:cNvSpPr>
          <p:nvPr>
            <p:ph type="body" sz="quarter" idx="54"/>
          </p:nvPr>
        </p:nvSpPr>
        <p:spPr>
          <a:xfrm>
            <a:off x="4104000" y="2322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9" name="Espace réservé du texte 32"/>
          <p:cNvSpPr>
            <a:spLocks noGrp="1"/>
          </p:cNvSpPr>
          <p:nvPr>
            <p:ph type="body" sz="quarter" idx="55"/>
          </p:nvPr>
        </p:nvSpPr>
        <p:spPr>
          <a:xfrm>
            <a:off x="424633"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0" name="Espace réservé du texte 32"/>
          <p:cNvSpPr>
            <a:spLocks noGrp="1"/>
          </p:cNvSpPr>
          <p:nvPr>
            <p:ph type="body" sz="quarter" idx="56"/>
          </p:nvPr>
        </p:nvSpPr>
        <p:spPr>
          <a:xfrm>
            <a:off x="2268000"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1" name="Espace réservé du texte 32"/>
          <p:cNvSpPr>
            <a:spLocks noGrp="1"/>
          </p:cNvSpPr>
          <p:nvPr>
            <p:ph type="body" sz="quarter" idx="57"/>
          </p:nvPr>
        </p:nvSpPr>
        <p:spPr>
          <a:xfrm>
            <a:off x="4104000" y="2853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2" name="Espace réservé du texte 32"/>
          <p:cNvSpPr>
            <a:spLocks noGrp="1"/>
          </p:cNvSpPr>
          <p:nvPr>
            <p:ph type="body" sz="quarter" idx="58"/>
          </p:nvPr>
        </p:nvSpPr>
        <p:spPr>
          <a:xfrm>
            <a:off x="424633"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2"/>
          <p:cNvSpPr>
            <a:spLocks noGrp="1"/>
          </p:cNvSpPr>
          <p:nvPr>
            <p:ph type="body" sz="quarter" idx="59"/>
          </p:nvPr>
        </p:nvSpPr>
        <p:spPr>
          <a:xfrm>
            <a:off x="2268000"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4" name="Espace réservé du texte 32"/>
          <p:cNvSpPr>
            <a:spLocks noGrp="1"/>
          </p:cNvSpPr>
          <p:nvPr>
            <p:ph type="body" sz="quarter" idx="60"/>
          </p:nvPr>
        </p:nvSpPr>
        <p:spPr>
          <a:xfrm>
            <a:off x="4104000" y="3384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5" name="Espace réservé du texte 32"/>
          <p:cNvSpPr>
            <a:spLocks noGrp="1"/>
          </p:cNvSpPr>
          <p:nvPr>
            <p:ph type="body" sz="quarter" idx="61"/>
          </p:nvPr>
        </p:nvSpPr>
        <p:spPr>
          <a:xfrm>
            <a:off x="424633"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6" name="Espace réservé du texte 32"/>
          <p:cNvSpPr>
            <a:spLocks noGrp="1"/>
          </p:cNvSpPr>
          <p:nvPr>
            <p:ph type="body" sz="quarter" idx="62"/>
          </p:nvPr>
        </p:nvSpPr>
        <p:spPr>
          <a:xfrm>
            <a:off x="2268000"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7" name="Espace réservé du texte 32"/>
          <p:cNvSpPr>
            <a:spLocks noGrp="1"/>
          </p:cNvSpPr>
          <p:nvPr>
            <p:ph type="body" sz="quarter" idx="63"/>
          </p:nvPr>
        </p:nvSpPr>
        <p:spPr>
          <a:xfrm>
            <a:off x="4104000" y="3915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2"/>
          <p:cNvSpPr>
            <a:spLocks noGrp="1"/>
          </p:cNvSpPr>
          <p:nvPr>
            <p:ph type="body" sz="quarter" idx="64"/>
          </p:nvPr>
        </p:nvSpPr>
        <p:spPr>
          <a:xfrm>
            <a:off x="424633"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9" name="Espace réservé du texte 32"/>
          <p:cNvSpPr>
            <a:spLocks noGrp="1"/>
          </p:cNvSpPr>
          <p:nvPr>
            <p:ph type="body" sz="quarter" idx="65"/>
          </p:nvPr>
        </p:nvSpPr>
        <p:spPr>
          <a:xfrm>
            <a:off x="2268000"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0" name="Espace réservé du texte 32"/>
          <p:cNvSpPr>
            <a:spLocks noGrp="1"/>
          </p:cNvSpPr>
          <p:nvPr>
            <p:ph type="body" sz="quarter" idx="66"/>
          </p:nvPr>
        </p:nvSpPr>
        <p:spPr>
          <a:xfrm>
            <a:off x="4104000" y="4446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1" name="Espace réservé du texte 32"/>
          <p:cNvSpPr>
            <a:spLocks noGrp="1"/>
          </p:cNvSpPr>
          <p:nvPr>
            <p:ph type="body" sz="quarter" idx="67"/>
          </p:nvPr>
        </p:nvSpPr>
        <p:spPr>
          <a:xfrm>
            <a:off x="424633"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2" name="Espace réservé du texte 32"/>
          <p:cNvSpPr>
            <a:spLocks noGrp="1"/>
          </p:cNvSpPr>
          <p:nvPr>
            <p:ph type="body" sz="quarter" idx="68"/>
          </p:nvPr>
        </p:nvSpPr>
        <p:spPr>
          <a:xfrm>
            <a:off x="2268000"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3" name="Espace réservé du texte 32"/>
          <p:cNvSpPr>
            <a:spLocks noGrp="1"/>
          </p:cNvSpPr>
          <p:nvPr>
            <p:ph type="body" sz="quarter" idx="69"/>
          </p:nvPr>
        </p:nvSpPr>
        <p:spPr>
          <a:xfrm>
            <a:off x="4104000" y="4977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Diapositive vierge">
    <p:spTree>
      <p:nvGrpSpPr>
        <p:cNvPr id="1" name=""/>
        <p:cNvGrpSpPr/>
        <p:nvPr/>
      </p:nvGrpSpPr>
      <p:grpSpPr>
        <a:xfrm>
          <a:off x="0" y="0"/>
          <a:ext cx="0" cy="0"/>
          <a:chOff x="0" y="0"/>
          <a:chExt cx="0" cy="0"/>
        </a:xfrm>
      </p:grpSpPr>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2_Diapositive de titre">
    <p:spTree>
      <p:nvGrpSpPr>
        <p:cNvPr id="1" name=""/>
        <p:cNvGrpSpPr/>
        <p:nvPr/>
      </p:nvGrpSpPr>
      <p:grpSpPr>
        <a:xfrm>
          <a:off x="0" y="0"/>
          <a:ext cx="0" cy="0"/>
          <a:chOff x="0" y="0"/>
          <a:chExt cx="0" cy="0"/>
        </a:xfrm>
      </p:grpSpPr>
      <p:sp>
        <p:nvSpPr>
          <p:cNvPr id="6" name="Rectangle 7"/>
          <p:cNvSpPr>
            <a:spLocks noChangeArrowheads="1"/>
          </p:cNvSpPr>
          <p:nvPr userDrawn="1"/>
        </p:nvSpPr>
        <p:spPr bwMode="gray">
          <a:xfrm>
            <a:off x="0" y="5715000"/>
            <a:ext cx="9144000" cy="1143000"/>
          </a:xfrm>
          <a:prstGeom prst="rect">
            <a:avLst/>
          </a:prstGeom>
          <a:solidFill>
            <a:srgbClr val="195FA7"/>
          </a:soli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000000"/>
              </a:solidFill>
            </a:endParaRPr>
          </a:p>
        </p:txBody>
      </p:sp>
      <p:pic>
        <p:nvPicPr>
          <p:cNvPr id="7" name="Image 7" descr="AlcimedFondBleu.jpg"/>
          <p:cNvPicPr>
            <a:picLocks noChangeAspect="1"/>
          </p:cNvPicPr>
          <p:nvPr userDrawn="1"/>
        </p:nvPicPr>
        <p:blipFill>
          <a:blip r:embed="rId2" cstate="print"/>
          <a:srcRect/>
          <a:stretch>
            <a:fillRect/>
          </a:stretch>
        </p:blipFill>
        <p:spPr bwMode="auto">
          <a:xfrm>
            <a:off x="5510213" y="5857875"/>
            <a:ext cx="3633787" cy="727075"/>
          </a:xfrm>
          <a:prstGeom prst="rect">
            <a:avLst/>
          </a:prstGeom>
          <a:noFill/>
          <a:ln w="9525">
            <a:noFill/>
            <a:miter lim="800000"/>
            <a:headEnd/>
            <a:tailEnd/>
          </a:ln>
        </p:spPr>
      </p:pic>
      <p:sp>
        <p:nvSpPr>
          <p:cNvPr id="16" name="Espace réservé pour une image  15"/>
          <p:cNvSpPr>
            <a:spLocks noGrp="1"/>
          </p:cNvSpPr>
          <p:nvPr>
            <p:ph type="pic" sz="quarter" idx="11"/>
          </p:nvPr>
        </p:nvSpPr>
        <p:spPr>
          <a:xfrm>
            <a:off x="6593766" y="2500313"/>
            <a:ext cx="2286000" cy="2571750"/>
          </a:xfrm>
          <a:prstGeom prst="rect">
            <a:avLst/>
          </a:prstGeom>
          <a:noFill/>
          <a:ln>
            <a:noFill/>
          </a:ln>
        </p:spPr>
        <p:txBody>
          <a:bodyPr anchor="ctr"/>
          <a:lstStyle>
            <a:lvl1pPr marL="0" indent="0" algn="ctr">
              <a:lnSpc>
                <a:spcPct val="100000"/>
              </a:lnSpc>
              <a:defRPr/>
            </a:lvl1pPr>
          </a:lstStyle>
          <a:p>
            <a:pPr lvl="0"/>
            <a:r>
              <a:rPr lang="de-DE" noProof="0" smtClean="0"/>
              <a:t>Bild durch Klicken auf Symbol hinzufügen</a:t>
            </a:r>
            <a:endParaRPr lang="en-US" noProof="0"/>
          </a:p>
        </p:txBody>
      </p:sp>
      <p:sp>
        <p:nvSpPr>
          <p:cNvPr id="11" name="Espace réservé du texte 10"/>
          <p:cNvSpPr>
            <a:spLocks noGrp="1"/>
          </p:cNvSpPr>
          <p:nvPr>
            <p:ph type="body" sz="quarter" idx="10"/>
          </p:nvPr>
        </p:nvSpPr>
        <p:spPr>
          <a:xfrm>
            <a:off x="3009901" y="393700"/>
            <a:ext cx="5786437" cy="428625"/>
          </a:xfrm>
          <a:prstGeom prst="rect">
            <a:avLst/>
          </a:prstGeom>
        </p:spPr>
        <p:txBody>
          <a:bodyPr anchor="ctr"/>
          <a:lstStyle>
            <a:lvl1pPr marL="0" indent="0" algn="r">
              <a:lnSpc>
                <a:spcPct val="100000"/>
              </a:lnSpc>
              <a:defRPr baseline="0"/>
            </a:lvl1pPr>
          </a:lstStyle>
          <a:p>
            <a:pPr lvl="0"/>
            <a:r>
              <a:rPr lang="de-DE" noProof="0" smtClean="0"/>
              <a:t>Textmasterformate durch Klicken bearbeiten</a:t>
            </a:r>
          </a:p>
        </p:txBody>
      </p:sp>
      <p:sp>
        <p:nvSpPr>
          <p:cNvPr id="3074" name="Rectangle 2"/>
          <p:cNvSpPr>
            <a:spLocks noGrp="1" noChangeArrowheads="1"/>
          </p:cNvSpPr>
          <p:nvPr>
            <p:ph type="ctrTitle"/>
          </p:nvPr>
        </p:nvSpPr>
        <p:spPr>
          <a:xfrm>
            <a:off x="892175" y="4300199"/>
            <a:ext cx="5584825" cy="450850"/>
          </a:xfrm>
          <a:prstGeom prst="rect">
            <a:avLst/>
          </a:prstGeom>
        </p:spPr>
        <p:txBody>
          <a:bodyPr vert="horz" wrap="square" anchor="ctr" anchorCtr="0"/>
          <a:lstStyle>
            <a:lvl1pPr algn="r">
              <a:defRPr sz="1800" b="0">
                <a:solidFill>
                  <a:srgbClr val="005EA7"/>
                </a:solidFill>
              </a:defRPr>
            </a:lvl1pPr>
          </a:lstStyle>
          <a:p>
            <a:r>
              <a:rPr lang="de-DE" noProof="0" smtClean="0"/>
              <a:t>Titelmasterformat durch Klicken bearbeiten</a:t>
            </a:r>
            <a:endParaRPr lang="en-US" noProof="0"/>
          </a:p>
        </p:txBody>
      </p:sp>
      <p:sp>
        <p:nvSpPr>
          <p:cNvPr id="3082" name="Rectangle 10"/>
          <p:cNvSpPr>
            <a:spLocks noGrp="1" noChangeArrowheads="1"/>
          </p:cNvSpPr>
          <p:nvPr>
            <p:ph type="subTitle" sz="quarter" idx="1"/>
          </p:nvPr>
        </p:nvSpPr>
        <p:spPr>
          <a:xfrm>
            <a:off x="892175" y="2868754"/>
            <a:ext cx="5584825" cy="1260000"/>
          </a:xfrm>
          <a:prstGeom prst="rect">
            <a:avLst/>
          </a:prstGeom>
        </p:spPr>
        <p:txBody>
          <a:bodyPr vert="horz" wrap="square" anchor="ctr" anchorCtr="0"/>
          <a:lstStyle>
            <a:lvl1pPr marL="0" indent="0" algn="r">
              <a:lnSpc>
                <a:spcPct val="100000"/>
              </a:lnSpc>
              <a:defRPr sz="2400"/>
            </a:lvl1pPr>
          </a:lstStyle>
          <a:p>
            <a:r>
              <a:rPr lang="de-DE" noProof="0" smtClean="0"/>
              <a:t>Formatvorlage des Untertitelmasters durch Klicken bearbeiten</a:t>
            </a:r>
            <a:endParaRPr lang="en-US" noProof="0"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_Diapositive confidentialité">
    <p:spTree>
      <p:nvGrpSpPr>
        <p:cNvPr id="1" name=""/>
        <p:cNvGrpSpPr/>
        <p:nvPr/>
      </p:nvGrpSpPr>
      <p:grpSpPr>
        <a:xfrm>
          <a:off x="0" y="0"/>
          <a:ext cx="0" cy="0"/>
          <a:chOff x="0" y="0"/>
          <a:chExt cx="0" cy="0"/>
        </a:xfrm>
      </p:grpSpPr>
      <p:sp>
        <p:nvSpPr>
          <p:cNvPr id="2" name="Rectangle 9"/>
          <p:cNvSpPr>
            <a:spLocks noChangeArrowheads="1"/>
          </p:cNvSpPr>
          <p:nvPr userDrawn="1"/>
        </p:nvSpPr>
        <p:spPr bwMode="auto">
          <a:xfrm>
            <a:off x="987425" y="2376488"/>
            <a:ext cx="7167563" cy="24003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grpSp>
        <p:nvGrpSpPr>
          <p:cNvPr id="3" name="Groupe 8"/>
          <p:cNvGrpSpPr>
            <a:grpSpLocks/>
          </p:cNvGrpSpPr>
          <p:nvPr userDrawn="1"/>
        </p:nvGrpSpPr>
        <p:grpSpPr bwMode="auto">
          <a:xfrm>
            <a:off x="1320800" y="3122613"/>
            <a:ext cx="971550" cy="909637"/>
            <a:chOff x="1320091" y="3122299"/>
            <a:chExt cx="971810" cy="909874"/>
          </a:xfrm>
        </p:grpSpPr>
        <p:sp>
          <p:nvSpPr>
            <p:cNvPr id="4" name="Freeform 20"/>
            <p:cNvSpPr>
              <a:spLocks/>
            </p:cNvSpPr>
            <p:nvPr/>
          </p:nvSpPr>
          <p:spPr bwMode="black">
            <a:xfrm>
              <a:off x="1320091" y="3122299"/>
              <a:ext cx="971810" cy="909874"/>
            </a:xfrm>
            <a:custGeom>
              <a:avLst/>
              <a:gdLst>
                <a:gd name="T0" fmla="*/ 452857 w 2970"/>
                <a:gd name="T1" fmla="*/ 26761 h 2278"/>
                <a:gd name="T2" fmla="*/ 455802 w 2970"/>
                <a:gd name="T3" fmla="*/ 21968 h 2278"/>
                <a:gd name="T4" fmla="*/ 458092 w 2970"/>
                <a:gd name="T5" fmla="*/ 18373 h 2278"/>
                <a:gd name="T6" fmla="*/ 461037 w 2970"/>
                <a:gd name="T7" fmla="*/ 15178 h 2278"/>
                <a:gd name="T8" fmla="*/ 464964 w 2970"/>
                <a:gd name="T9" fmla="*/ 10784 h 2278"/>
                <a:gd name="T10" fmla="*/ 470199 w 2970"/>
                <a:gd name="T11" fmla="*/ 6391 h 2278"/>
                <a:gd name="T12" fmla="*/ 475434 w 2970"/>
                <a:gd name="T13" fmla="*/ 3195 h 2278"/>
                <a:gd name="T14" fmla="*/ 480670 w 2970"/>
                <a:gd name="T15" fmla="*/ 1198 h 2278"/>
                <a:gd name="T16" fmla="*/ 485251 w 2970"/>
                <a:gd name="T17" fmla="*/ 0 h 2278"/>
                <a:gd name="T18" fmla="*/ 490159 w 2970"/>
                <a:gd name="T19" fmla="*/ 0 h 2278"/>
                <a:gd name="T20" fmla="*/ 495394 w 2970"/>
                <a:gd name="T21" fmla="*/ 399 h 2278"/>
                <a:gd name="T22" fmla="*/ 499648 w 2970"/>
                <a:gd name="T23" fmla="*/ 2397 h 2278"/>
                <a:gd name="T24" fmla="*/ 504556 w 2970"/>
                <a:gd name="T25" fmla="*/ 4793 h 2278"/>
                <a:gd name="T26" fmla="*/ 508482 w 2970"/>
                <a:gd name="T27" fmla="*/ 7988 h 2278"/>
                <a:gd name="T28" fmla="*/ 512736 w 2970"/>
                <a:gd name="T29" fmla="*/ 11583 h 2278"/>
                <a:gd name="T30" fmla="*/ 515681 w 2970"/>
                <a:gd name="T31" fmla="*/ 15577 h 2278"/>
                <a:gd name="T32" fmla="*/ 518626 w 2970"/>
                <a:gd name="T33" fmla="*/ 19971 h 2278"/>
                <a:gd name="T34" fmla="*/ 521244 w 2970"/>
                <a:gd name="T35" fmla="*/ 23965 h 2278"/>
                <a:gd name="T36" fmla="*/ 970501 w 2970"/>
                <a:gd name="T37" fmla="*/ 853955 h 2278"/>
                <a:gd name="T38" fmla="*/ 970828 w 2970"/>
                <a:gd name="T39" fmla="*/ 855553 h 2278"/>
                <a:gd name="T40" fmla="*/ 971483 w 2970"/>
                <a:gd name="T41" fmla="*/ 860746 h 2278"/>
                <a:gd name="T42" fmla="*/ 971483 w 2970"/>
                <a:gd name="T43" fmla="*/ 864740 h 2278"/>
                <a:gd name="T44" fmla="*/ 971810 w 2970"/>
                <a:gd name="T45" fmla="*/ 868734 h 2278"/>
                <a:gd name="T46" fmla="*/ 971483 w 2970"/>
                <a:gd name="T47" fmla="*/ 873128 h 2278"/>
                <a:gd name="T48" fmla="*/ 971156 w 2970"/>
                <a:gd name="T49" fmla="*/ 877921 h 2278"/>
                <a:gd name="T50" fmla="*/ 970174 w 2970"/>
                <a:gd name="T51" fmla="*/ 882714 h 2278"/>
                <a:gd name="T52" fmla="*/ 968538 w 2970"/>
                <a:gd name="T53" fmla="*/ 887507 h 2278"/>
                <a:gd name="T54" fmla="*/ 965920 w 2970"/>
                <a:gd name="T55" fmla="*/ 891900 h 2278"/>
                <a:gd name="T56" fmla="*/ 962648 w 2970"/>
                <a:gd name="T57" fmla="*/ 896294 h 2278"/>
                <a:gd name="T58" fmla="*/ 958394 w 2970"/>
                <a:gd name="T59" fmla="*/ 900288 h 2278"/>
                <a:gd name="T60" fmla="*/ 953814 w 2970"/>
                <a:gd name="T61" fmla="*/ 904282 h 2278"/>
                <a:gd name="T62" fmla="*/ 946942 w 2970"/>
                <a:gd name="T63" fmla="*/ 906679 h 2278"/>
                <a:gd name="T64" fmla="*/ 939744 w 2970"/>
                <a:gd name="T65" fmla="*/ 909874 h 2278"/>
                <a:gd name="T66" fmla="*/ 26831 w 2970"/>
                <a:gd name="T67" fmla="*/ 909075 h 2278"/>
                <a:gd name="T68" fmla="*/ 23232 w 2970"/>
                <a:gd name="T69" fmla="*/ 907477 h 2278"/>
                <a:gd name="T70" fmla="*/ 17669 w 2970"/>
                <a:gd name="T71" fmla="*/ 904682 h 2278"/>
                <a:gd name="T72" fmla="*/ 12107 w 2970"/>
                <a:gd name="T73" fmla="*/ 899889 h 2278"/>
                <a:gd name="T74" fmla="*/ 7853 w 2970"/>
                <a:gd name="T75" fmla="*/ 895495 h 2278"/>
                <a:gd name="T76" fmla="*/ 4908 w 2970"/>
                <a:gd name="T77" fmla="*/ 891101 h 2278"/>
                <a:gd name="T78" fmla="*/ 2618 w 2970"/>
                <a:gd name="T79" fmla="*/ 886708 h 2278"/>
                <a:gd name="T80" fmla="*/ 982 w 2970"/>
                <a:gd name="T81" fmla="*/ 881116 h 2278"/>
                <a:gd name="T82" fmla="*/ 0 w 2970"/>
                <a:gd name="T83" fmla="*/ 875524 h 2278"/>
                <a:gd name="T84" fmla="*/ 0 w 2970"/>
                <a:gd name="T85" fmla="*/ 868734 h 2278"/>
                <a:gd name="T86" fmla="*/ 982 w 2970"/>
                <a:gd name="T87" fmla="*/ 860746 h 2278"/>
                <a:gd name="T88" fmla="*/ 2290 w 2970"/>
                <a:gd name="T89" fmla="*/ 854754 h 2278"/>
                <a:gd name="T90" fmla="*/ 3927 w 2970"/>
                <a:gd name="T91" fmla="*/ 850760 h 2278"/>
                <a:gd name="T92" fmla="*/ 451548 w 2970"/>
                <a:gd name="T93" fmla="*/ 29158 h 22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970" h="2278">
                  <a:moveTo>
                    <a:pt x="1380" y="73"/>
                  </a:moveTo>
                  <a:lnTo>
                    <a:pt x="1384" y="67"/>
                  </a:lnTo>
                  <a:lnTo>
                    <a:pt x="1388" y="61"/>
                  </a:lnTo>
                  <a:lnTo>
                    <a:pt x="1393" y="55"/>
                  </a:lnTo>
                  <a:lnTo>
                    <a:pt x="1396" y="51"/>
                  </a:lnTo>
                  <a:lnTo>
                    <a:pt x="1400" y="46"/>
                  </a:lnTo>
                  <a:lnTo>
                    <a:pt x="1404" y="42"/>
                  </a:lnTo>
                  <a:lnTo>
                    <a:pt x="1409" y="38"/>
                  </a:lnTo>
                  <a:lnTo>
                    <a:pt x="1413" y="35"/>
                  </a:lnTo>
                  <a:lnTo>
                    <a:pt x="1421" y="27"/>
                  </a:lnTo>
                  <a:lnTo>
                    <a:pt x="1429" y="22"/>
                  </a:lnTo>
                  <a:lnTo>
                    <a:pt x="1437" y="16"/>
                  </a:lnTo>
                  <a:lnTo>
                    <a:pt x="1446" y="13"/>
                  </a:lnTo>
                  <a:lnTo>
                    <a:pt x="1453" y="8"/>
                  </a:lnTo>
                  <a:lnTo>
                    <a:pt x="1461" y="6"/>
                  </a:lnTo>
                  <a:lnTo>
                    <a:pt x="1469" y="3"/>
                  </a:lnTo>
                  <a:lnTo>
                    <a:pt x="1476" y="2"/>
                  </a:lnTo>
                  <a:lnTo>
                    <a:pt x="1483" y="0"/>
                  </a:lnTo>
                  <a:lnTo>
                    <a:pt x="1491" y="0"/>
                  </a:lnTo>
                  <a:lnTo>
                    <a:pt x="1498" y="0"/>
                  </a:lnTo>
                  <a:lnTo>
                    <a:pt x="1506" y="1"/>
                  </a:lnTo>
                  <a:lnTo>
                    <a:pt x="1514" y="1"/>
                  </a:lnTo>
                  <a:lnTo>
                    <a:pt x="1521" y="3"/>
                  </a:lnTo>
                  <a:lnTo>
                    <a:pt x="1527" y="6"/>
                  </a:lnTo>
                  <a:lnTo>
                    <a:pt x="1535" y="9"/>
                  </a:lnTo>
                  <a:lnTo>
                    <a:pt x="1542" y="12"/>
                  </a:lnTo>
                  <a:lnTo>
                    <a:pt x="1548" y="16"/>
                  </a:lnTo>
                  <a:lnTo>
                    <a:pt x="1554" y="20"/>
                  </a:lnTo>
                  <a:lnTo>
                    <a:pt x="1562" y="26"/>
                  </a:lnTo>
                  <a:lnTo>
                    <a:pt x="1567" y="29"/>
                  </a:lnTo>
                  <a:lnTo>
                    <a:pt x="1573" y="34"/>
                  </a:lnTo>
                  <a:lnTo>
                    <a:pt x="1576" y="39"/>
                  </a:lnTo>
                  <a:lnTo>
                    <a:pt x="1582" y="45"/>
                  </a:lnTo>
                  <a:lnTo>
                    <a:pt x="1585" y="50"/>
                  </a:lnTo>
                  <a:lnTo>
                    <a:pt x="1590" y="54"/>
                  </a:lnTo>
                  <a:lnTo>
                    <a:pt x="1593" y="60"/>
                  </a:lnTo>
                  <a:lnTo>
                    <a:pt x="1598" y="66"/>
                  </a:lnTo>
                  <a:lnTo>
                    <a:pt x="2966" y="2138"/>
                  </a:lnTo>
                  <a:lnTo>
                    <a:pt x="2967" y="2142"/>
                  </a:lnTo>
                  <a:lnTo>
                    <a:pt x="2967" y="2148"/>
                  </a:lnTo>
                  <a:lnTo>
                    <a:pt x="2969" y="2155"/>
                  </a:lnTo>
                  <a:lnTo>
                    <a:pt x="2969" y="2159"/>
                  </a:lnTo>
                  <a:lnTo>
                    <a:pt x="2969" y="2165"/>
                  </a:lnTo>
                  <a:lnTo>
                    <a:pt x="2969" y="2170"/>
                  </a:lnTo>
                  <a:lnTo>
                    <a:pt x="2970" y="2175"/>
                  </a:lnTo>
                  <a:lnTo>
                    <a:pt x="2969" y="2180"/>
                  </a:lnTo>
                  <a:lnTo>
                    <a:pt x="2969" y="2186"/>
                  </a:lnTo>
                  <a:lnTo>
                    <a:pt x="2968" y="2192"/>
                  </a:lnTo>
                  <a:lnTo>
                    <a:pt x="2968" y="2198"/>
                  </a:lnTo>
                  <a:lnTo>
                    <a:pt x="2966" y="2204"/>
                  </a:lnTo>
                  <a:lnTo>
                    <a:pt x="2965" y="2210"/>
                  </a:lnTo>
                  <a:lnTo>
                    <a:pt x="2962" y="2216"/>
                  </a:lnTo>
                  <a:lnTo>
                    <a:pt x="2960" y="2222"/>
                  </a:lnTo>
                  <a:lnTo>
                    <a:pt x="2956" y="2227"/>
                  </a:lnTo>
                  <a:lnTo>
                    <a:pt x="2952" y="2233"/>
                  </a:lnTo>
                  <a:lnTo>
                    <a:pt x="2946" y="2239"/>
                  </a:lnTo>
                  <a:lnTo>
                    <a:pt x="2942" y="2244"/>
                  </a:lnTo>
                  <a:lnTo>
                    <a:pt x="2936" y="2249"/>
                  </a:lnTo>
                  <a:lnTo>
                    <a:pt x="2929" y="2254"/>
                  </a:lnTo>
                  <a:lnTo>
                    <a:pt x="2921" y="2259"/>
                  </a:lnTo>
                  <a:lnTo>
                    <a:pt x="2915" y="2264"/>
                  </a:lnTo>
                  <a:lnTo>
                    <a:pt x="2904" y="2267"/>
                  </a:lnTo>
                  <a:lnTo>
                    <a:pt x="2894" y="2270"/>
                  </a:lnTo>
                  <a:lnTo>
                    <a:pt x="2884" y="2274"/>
                  </a:lnTo>
                  <a:lnTo>
                    <a:pt x="2872" y="2278"/>
                  </a:lnTo>
                  <a:lnTo>
                    <a:pt x="84" y="2277"/>
                  </a:lnTo>
                  <a:lnTo>
                    <a:pt x="82" y="2276"/>
                  </a:lnTo>
                  <a:lnTo>
                    <a:pt x="78" y="2275"/>
                  </a:lnTo>
                  <a:lnTo>
                    <a:pt x="71" y="2272"/>
                  </a:lnTo>
                  <a:lnTo>
                    <a:pt x="65" y="2269"/>
                  </a:lnTo>
                  <a:lnTo>
                    <a:pt x="54" y="2265"/>
                  </a:lnTo>
                  <a:lnTo>
                    <a:pt x="46" y="2260"/>
                  </a:lnTo>
                  <a:lnTo>
                    <a:pt x="37" y="2253"/>
                  </a:lnTo>
                  <a:lnTo>
                    <a:pt x="28" y="2246"/>
                  </a:lnTo>
                  <a:lnTo>
                    <a:pt x="24" y="2242"/>
                  </a:lnTo>
                  <a:lnTo>
                    <a:pt x="19" y="2237"/>
                  </a:lnTo>
                  <a:lnTo>
                    <a:pt x="15" y="2231"/>
                  </a:lnTo>
                  <a:lnTo>
                    <a:pt x="11" y="2226"/>
                  </a:lnTo>
                  <a:lnTo>
                    <a:pt x="8" y="2220"/>
                  </a:lnTo>
                  <a:lnTo>
                    <a:pt x="4" y="2213"/>
                  </a:lnTo>
                  <a:lnTo>
                    <a:pt x="3" y="2206"/>
                  </a:lnTo>
                  <a:lnTo>
                    <a:pt x="2" y="2200"/>
                  </a:lnTo>
                  <a:lnTo>
                    <a:pt x="0" y="2192"/>
                  </a:lnTo>
                  <a:lnTo>
                    <a:pt x="0" y="2184"/>
                  </a:lnTo>
                  <a:lnTo>
                    <a:pt x="0" y="2175"/>
                  </a:lnTo>
                  <a:lnTo>
                    <a:pt x="2" y="2167"/>
                  </a:lnTo>
                  <a:lnTo>
                    <a:pt x="3" y="2155"/>
                  </a:lnTo>
                  <a:lnTo>
                    <a:pt x="5" y="2146"/>
                  </a:lnTo>
                  <a:lnTo>
                    <a:pt x="7" y="2140"/>
                  </a:lnTo>
                  <a:lnTo>
                    <a:pt x="9" y="2135"/>
                  </a:lnTo>
                  <a:lnTo>
                    <a:pt x="12" y="2130"/>
                  </a:lnTo>
                  <a:lnTo>
                    <a:pt x="16" y="2126"/>
                  </a:lnTo>
                  <a:lnTo>
                    <a:pt x="1380" y="73"/>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5" name="Freeform 21"/>
            <p:cNvSpPr>
              <a:spLocks/>
            </p:cNvSpPr>
            <p:nvPr/>
          </p:nvSpPr>
          <p:spPr bwMode="auto">
            <a:xfrm>
              <a:off x="1424894" y="3247744"/>
              <a:ext cx="757441" cy="706622"/>
            </a:xfrm>
            <a:custGeom>
              <a:avLst/>
              <a:gdLst>
                <a:gd name="T0" fmla="*/ 346221 w 2319"/>
                <a:gd name="T1" fmla="*/ 35551 h 1769"/>
                <a:gd name="T2" fmla="*/ 336423 w 2319"/>
                <a:gd name="T3" fmla="*/ 53126 h 1769"/>
                <a:gd name="T4" fmla="*/ 321398 w 2319"/>
                <a:gd name="T5" fmla="*/ 81487 h 1769"/>
                <a:gd name="T6" fmla="*/ 301147 w 2319"/>
                <a:gd name="T7" fmla="*/ 120234 h 1769"/>
                <a:gd name="T8" fmla="*/ 275997 w 2319"/>
                <a:gd name="T9" fmla="*/ 166569 h 1769"/>
                <a:gd name="T10" fmla="*/ 247581 w 2319"/>
                <a:gd name="T11" fmla="*/ 219696 h 1769"/>
                <a:gd name="T12" fmla="*/ 217532 w 2319"/>
                <a:gd name="T13" fmla="*/ 276417 h 1769"/>
                <a:gd name="T14" fmla="*/ 186176 w 2319"/>
                <a:gd name="T15" fmla="*/ 336334 h 1769"/>
                <a:gd name="T16" fmla="*/ 153187 w 2319"/>
                <a:gd name="T17" fmla="*/ 396252 h 1769"/>
                <a:gd name="T18" fmla="*/ 122484 w 2319"/>
                <a:gd name="T19" fmla="*/ 454171 h 1769"/>
                <a:gd name="T20" fmla="*/ 92761 w 2319"/>
                <a:gd name="T21" fmla="*/ 509295 h 1769"/>
                <a:gd name="T22" fmla="*/ 65978 w 2319"/>
                <a:gd name="T23" fmla="*/ 559625 h 1769"/>
                <a:gd name="T24" fmla="*/ 42788 w 2319"/>
                <a:gd name="T25" fmla="*/ 602766 h 1769"/>
                <a:gd name="T26" fmla="*/ 24170 w 2319"/>
                <a:gd name="T27" fmla="*/ 637518 h 1769"/>
                <a:gd name="T28" fmla="*/ 12085 w 2319"/>
                <a:gd name="T29" fmla="*/ 661085 h 1769"/>
                <a:gd name="T30" fmla="*/ 6206 w 2319"/>
                <a:gd name="T31" fmla="*/ 672270 h 1769"/>
                <a:gd name="T32" fmla="*/ 2286 w 2319"/>
                <a:gd name="T33" fmla="*/ 679859 h 1769"/>
                <a:gd name="T34" fmla="*/ 0 w 2319"/>
                <a:gd name="T35" fmla="*/ 691842 h 1769"/>
                <a:gd name="T36" fmla="*/ 4899 w 2319"/>
                <a:gd name="T37" fmla="*/ 700630 h 1769"/>
                <a:gd name="T38" fmla="*/ 15025 w 2319"/>
                <a:gd name="T39" fmla="*/ 705024 h 1769"/>
                <a:gd name="T40" fmla="*/ 24170 w 2319"/>
                <a:gd name="T41" fmla="*/ 705823 h 1769"/>
                <a:gd name="T42" fmla="*/ 36255 w 2319"/>
                <a:gd name="T43" fmla="*/ 705823 h 1769"/>
                <a:gd name="T44" fmla="*/ 61405 w 2319"/>
                <a:gd name="T45" fmla="*/ 705823 h 1769"/>
                <a:gd name="T46" fmla="*/ 97334 w 2319"/>
                <a:gd name="T47" fmla="*/ 705823 h 1769"/>
                <a:gd name="T48" fmla="*/ 143388 w 2319"/>
                <a:gd name="T49" fmla="*/ 705823 h 1769"/>
                <a:gd name="T50" fmla="*/ 195974 w 2319"/>
                <a:gd name="T51" fmla="*/ 705823 h 1769"/>
                <a:gd name="T52" fmla="*/ 255093 w 2319"/>
                <a:gd name="T53" fmla="*/ 705823 h 1769"/>
                <a:gd name="T54" fmla="*/ 317479 w 2319"/>
                <a:gd name="T55" fmla="*/ 705823 h 1769"/>
                <a:gd name="T56" fmla="*/ 381497 w 2319"/>
                <a:gd name="T57" fmla="*/ 706223 h 1769"/>
                <a:gd name="T58" fmla="*/ 445188 w 2319"/>
                <a:gd name="T59" fmla="*/ 706223 h 1769"/>
                <a:gd name="T60" fmla="*/ 506594 w 2319"/>
                <a:gd name="T61" fmla="*/ 706223 h 1769"/>
                <a:gd name="T62" fmla="*/ 563753 w 2319"/>
                <a:gd name="T63" fmla="*/ 706223 h 1769"/>
                <a:gd name="T64" fmla="*/ 615360 w 2319"/>
                <a:gd name="T65" fmla="*/ 706223 h 1769"/>
                <a:gd name="T66" fmla="*/ 658474 w 2319"/>
                <a:gd name="T67" fmla="*/ 706223 h 1769"/>
                <a:gd name="T68" fmla="*/ 692116 w 2319"/>
                <a:gd name="T69" fmla="*/ 706223 h 1769"/>
                <a:gd name="T70" fmla="*/ 714000 w 2319"/>
                <a:gd name="T71" fmla="*/ 706223 h 1769"/>
                <a:gd name="T72" fmla="*/ 723472 w 2319"/>
                <a:gd name="T73" fmla="*/ 706223 h 1769"/>
                <a:gd name="T74" fmla="*/ 732944 w 2319"/>
                <a:gd name="T75" fmla="*/ 705424 h 1769"/>
                <a:gd name="T76" fmla="*/ 744376 w 2319"/>
                <a:gd name="T77" fmla="*/ 704225 h 1769"/>
                <a:gd name="T78" fmla="*/ 752215 w 2319"/>
                <a:gd name="T79" fmla="*/ 701030 h 1769"/>
                <a:gd name="T80" fmla="*/ 757441 w 2319"/>
                <a:gd name="T81" fmla="*/ 691842 h 1769"/>
                <a:gd name="T82" fmla="*/ 755155 w 2319"/>
                <a:gd name="T83" fmla="*/ 681457 h 1769"/>
                <a:gd name="T84" fmla="*/ 750255 w 2319"/>
                <a:gd name="T85" fmla="*/ 671071 h 1769"/>
                <a:gd name="T86" fmla="*/ 743723 w 2319"/>
                <a:gd name="T87" fmla="*/ 658688 h 1769"/>
                <a:gd name="T88" fmla="*/ 399134 w 2319"/>
                <a:gd name="T89" fmla="*/ 25964 h 1769"/>
                <a:gd name="T90" fmla="*/ 393582 w 2319"/>
                <a:gd name="T91" fmla="*/ 16377 h 1769"/>
                <a:gd name="T92" fmla="*/ 387049 w 2319"/>
                <a:gd name="T93" fmla="*/ 7190 h 1769"/>
                <a:gd name="T94" fmla="*/ 381170 w 2319"/>
                <a:gd name="T95" fmla="*/ 1198 h 1769"/>
                <a:gd name="T96" fmla="*/ 369738 w 2319"/>
                <a:gd name="T97" fmla="*/ 1598 h 1769"/>
                <a:gd name="T98" fmla="*/ 363206 w 2319"/>
                <a:gd name="T99" fmla="*/ 7989 h 1769"/>
                <a:gd name="T100" fmla="*/ 356673 w 2319"/>
                <a:gd name="T101" fmla="*/ 17576 h 1769"/>
                <a:gd name="T102" fmla="*/ 350794 w 2319"/>
                <a:gd name="T103" fmla="*/ 27961 h 17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19" h="1769">
                  <a:moveTo>
                    <a:pt x="1068" y="81"/>
                  </a:moveTo>
                  <a:lnTo>
                    <a:pt x="1067" y="81"/>
                  </a:lnTo>
                  <a:lnTo>
                    <a:pt x="1065" y="85"/>
                  </a:lnTo>
                  <a:lnTo>
                    <a:pt x="1060" y="89"/>
                  </a:lnTo>
                  <a:lnTo>
                    <a:pt x="1056" y="98"/>
                  </a:lnTo>
                  <a:lnTo>
                    <a:pt x="1049" y="107"/>
                  </a:lnTo>
                  <a:lnTo>
                    <a:pt x="1041" y="118"/>
                  </a:lnTo>
                  <a:lnTo>
                    <a:pt x="1030" y="133"/>
                  </a:lnTo>
                  <a:lnTo>
                    <a:pt x="1023" y="149"/>
                  </a:lnTo>
                  <a:lnTo>
                    <a:pt x="1010" y="165"/>
                  </a:lnTo>
                  <a:lnTo>
                    <a:pt x="999" y="184"/>
                  </a:lnTo>
                  <a:lnTo>
                    <a:pt x="984" y="204"/>
                  </a:lnTo>
                  <a:lnTo>
                    <a:pt x="971" y="226"/>
                  </a:lnTo>
                  <a:lnTo>
                    <a:pt x="954" y="250"/>
                  </a:lnTo>
                  <a:lnTo>
                    <a:pt x="939" y="274"/>
                  </a:lnTo>
                  <a:lnTo>
                    <a:pt x="922" y="301"/>
                  </a:lnTo>
                  <a:lnTo>
                    <a:pt x="904" y="329"/>
                  </a:lnTo>
                  <a:lnTo>
                    <a:pt x="885" y="358"/>
                  </a:lnTo>
                  <a:lnTo>
                    <a:pt x="865" y="387"/>
                  </a:lnTo>
                  <a:lnTo>
                    <a:pt x="845" y="417"/>
                  </a:lnTo>
                  <a:lnTo>
                    <a:pt x="826" y="450"/>
                  </a:lnTo>
                  <a:lnTo>
                    <a:pt x="803" y="482"/>
                  </a:lnTo>
                  <a:lnTo>
                    <a:pt x="781" y="516"/>
                  </a:lnTo>
                  <a:lnTo>
                    <a:pt x="758" y="550"/>
                  </a:lnTo>
                  <a:lnTo>
                    <a:pt x="737" y="585"/>
                  </a:lnTo>
                  <a:lnTo>
                    <a:pt x="713" y="621"/>
                  </a:lnTo>
                  <a:lnTo>
                    <a:pt x="690" y="656"/>
                  </a:lnTo>
                  <a:lnTo>
                    <a:pt x="666" y="692"/>
                  </a:lnTo>
                  <a:lnTo>
                    <a:pt x="642" y="730"/>
                  </a:lnTo>
                  <a:lnTo>
                    <a:pt x="617" y="766"/>
                  </a:lnTo>
                  <a:lnTo>
                    <a:pt x="593" y="804"/>
                  </a:lnTo>
                  <a:lnTo>
                    <a:pt x="570" y="842"/>
                  </a:lnTo>
                  <a:lnTo>
                    <a:pt x="546" y="880"/>
                  </a:lnTo>
                  <a:lnTo>
                    <a:pt x="521" y="917"/>
                  </a:lnTo>
                  <a:lnTo>
                    <a:pt x="496" y="954"/>
                  </a:lnTo>
                  <a:lnTo>
                    <a:pt x="469" y="992"/>
                  </a:lnTo>
                  <a:lnTo>
                    <a:pt x="447" y="1028"/>
                  </a:lnTo>
                  <a:lnTo>
                    <a:pt x="422" y="1065"/>
                  </a:lnTo>
                  <a:lnTo>
                    <a:pt x="398" y="1102"/>
                  </a:lnTo>
                  <a:lnTo>
                    <a:pt x="375" y="1137"/>
                  </a:lnTo>
                  <a:lnTo>
                    <a:pt x="352" y="1174"/>
                  </a:lnTo>
                  <a:lnTo>
                    <a:pt x="328" y="1208"/>
                  </a:lnTo>
                  <a:lnTo>
                    <a:pt x="305" y="1242"/>
                  </a:lnTo>
                  <a:lnTo>
                    <a:pt x="284" y="1275"/>
                  </a:lnTo>
                  <a:lnTo>
                    <a:pt x="263" y="1308"/>
                  </a:lnTo>
                  <a:lnTo>
                    <a:pt x="242" y="1340"/>
                  </a:lnTo>
                  <a:lnTo>
                    <a:pt x="221" y="1372"/>
                  </a:lnTo>
                  <a:lnTo>
                    <a:pt x="202" y="1401"/>
                  </a:lnTo>
                  <a:lnTo>
                    <a:pt x="185" y="1432"/>
                  </a:lnTo>
                  <a:lnTo>
                    <a:pt x="165" y="1458"/>
                  </a:lnTo>
                  <a:lnTo>
                    <a:pt x="148" y="1486"/>
                  </a:lnTo>
                  <a:lnTo>
                    <a:pt x="131" y="1509"/>
                  </a:lnTo>
                  <a:lnTo>
                    <a:pt x="115" y="1534"/>
                  </a:lnTo>
                  <a:lnTo>
                    <a:pt x="101" y="1556"/>
                  </a:lnTo>
                  <a:lnTo>
                    <a:pt x="88" y="1577"/>
                  </a:lnTo>
                  <a:lnTo>
                    <a:pt x="74" y="1596"/>
                  </a:lnTo>
                  <a:lnTo>
                    <a:pt x="65" y="1614"/>
                  </a:lnTo>
                  <a:lnTo>
                    <a:pt x="54" y="1628"/>
                  </a:lnTo>
                  <a:lnTo>
                    <a:pt x="44" y="1644"/>
                  </a:lnTo>
                  <a:lnTo>
                    <a:pt x="37" y="1655"/>
                  </a:lnTo>
                  <a:lnTo>
                    <a:pt x="30" y="1666"/>
                  </a:lnTo>
                  <a:lnTo>
                    <a:pt x="24" y="1673"/>
                  </a:lnTo>
                  <a:lnTo>
                    <a:pt x="21" y="1680"/>
                  </a:lnTo>
                  <a:lnTo>
                    <a:pt x="19" y="1683"/>
                  </a:lnTo>
                  <a:lnTo>
                    <a:pt x="19" y="1686"/>
                  </a:lnTo>
                  <a:lnTo>
                    <a:pt x="14" y="1692"/>
                  </a:lnTo>
                  <a:lnTo>
                    <a:pt x="11" y="1697"/>
                  </a:lnTo>
                  <a:lnTo>
                    <a:pt x="7" y="1702"/>
                  </a:lnTo>
                  <a:lnTo>
                    <a:pt x="5" y="1708"/>
                  </a:lnTo>
                  <a:lnTo>
                    <a:pt x="2" y="1717"/>
                  </a:lnTo>
                  <a:lnTo>
                    <a:pt x="2" y="1725"/>
                  </a:lnTo>
                  <a:lnTo>
                    <a:pt x="0" y="1732"/>
                  </a:lnTo>
                  <a:lnTo>
                    <a:pt x="3" y="1739"/>
                  </a:lnTo>
                  <a:lnTo>
                    <a:pt x="6" y="1745"/>
                  </a:lnTo>
                  <a:lnTo>
                    <a:pt x="12" y="1751"/>
                  </a:lnTo>
                  <a:lnTo>
                    <a:pt x="15" y="1754"/>
                  </a:lnTo>
                  <a:lnTo>
                    <a:pt x="23" y="1758"/>
                  </a:lnTo>
                  <a:lnTo>
                    <a:pt x="30" y="1761"/>
                  </a:lnTo>
                  <a:lnTo>
                    <a:pt x="39" y="1764"/>
                  </a:lnTo>
                  <a:lnTo>
                    <a:pt x="46" y="1765"/>
                  </a:lnTo>
                  <a:lnTo>
                    <a:pt x="55" y="1766"/>
                  </a:lnTo>
                  <a:lnTo>
                    <a:pt x="64" y="1766"/>
                  </a:lnTo>
                  <a:lnTo>
                    <a:pt x="73" y="1767"/>
                  </a:lnTo>
                  <a:lnTo>
                    <a:pt x="74" y="1767"/>
                  </a:lnTo>
                  <a:lnTo>
                    <a:pt x="79" y="1767"/>
                  </a:lnTo>
                  <a:lnTo>
                    <a:pt x="87" y="1767"/>
                  </a:lnTo>
                  <a:lnTo>
                    <a:pt x="98" y="1767"/>
                  </a:lnTo>
                  <a:lnTo>
                    <a:pt x="111" y="1767"/>
                  </a:lnTo>
                  <a:lnTo>
                    <a:pt x="127" y="1767"/>
                  </a:lnTo>
                  <a:lnTo>
                    <a:pt x="144" y="1767"/>
                  </a:lnTo>
                  <a:lnTo>
                    <a:pt x="167" y="1767"/>
                  </a:lnTo>
                  <a:lnTo>
                    <a:pt x="188" y="1767"/>
                  </a:lnTo>
                  <a:lnTo>
                    <a:pt x="212" y="1767"/>
                  </a:lnTo>
                  <a:lnTo>
                    <a:pt x="238" y="1767"/>
                  </a:lnTo>
                  <a:lnTo>
                    <a:pt x="268" y="1767"/>
                  </a:lnTo>
                  <a:lnTo>
                    <a:pt x="298" y="1767"/>
                  </a:lnTo>
                  <a:lnTo>
                    <a:pt x="332" y="1767"/>
                  </a:lnTo>
                  <a:lnTo>
                    <a:pt x="366" y="1767"/>
                  </a:lnTo>
                  <a:lnTo>
                    <a:pt x="402" y="1767"/>
                  </a:lnTo>
                  <a:lnTo>
                    <a:pt x="439" y="1767"/>
                  </a:lnTo>
                  <a:lnTo>
                    <a:pt x="477" y="1767"/>
                  </a:lnTo>
                  <a:lnTo>
                    <a:pt x="517" y="1767"/>
                  </a:lnTo>
                  <a:lnTo>
                    <a:pt x="559" y="1767"/>
                  </a:lnTo>
                  <a:lnTo>
                    <a:pt x="600" y="1767"/>
                  </a:lnTo>
                  <a:lnTo>
                    <a:pt x="646" y="1767"/>
                  </a:lnTo>
                  <a:lnTo>
                    <a:pt x="690" y="1767"/>
                  </a:lnTo>
                  <a:lnTo>
                    <a:pt x="736" y="1767"/>
                  </a:lnTo>
                  <a:lnTo>
                    <a:pt x="781" y="1767"/>
                  </a:lnTo>
                  <a:lnTo>
                    <a:pt x="828" y="1767"/>
                  </a:lnTo>
                  <a:lnTo>
                    <a:pt x="876" y="1767"/>
                  </a:lnTo>
                  <a:lnTo>
                    <a:pt x="925" y="1767"/>
                  </a:lnTo>
                  <a:lnTo>
                    <a:pt x="972" y="1767"/>
                  </a:lnTo>
                  <a:lnTo>
                    <a:pt x="1021" y="1767"/>
                  </a:lnTo>
                  <a:lnTo>
                    <a:pt x="1070" y="1767"/>
                  </a:lnTo>
                  <a:lnTo>
                    <a:pt x="1120" y="1768"/>
                  </a:lnTo>
                  <a:lnTo>
                    <a:pt x="1168" y="1768"/>
                  </a:lnTo>
                  <a:lnTo>
                    <a:pt x="1217" y="1768"/>
                  </a:lnTo>
                  <a:lnTo>
                    <a:pt x="1266" y="1768"/>
                  </a:lnTo>
                  <a:lnTo>
                    <a:pt x="1315" y="1768"/>
                  </a:lnTo>
                  <a:lnTo>
                    <a:pt x="1363" y="1768"/>
                  </a:lnTo>
                  <a:lnTo>
                    <a:pt x="1411" y="1768"/>
                  </a:lnTo>
                  <a:lnTo>
                    <a:pt x="1458" y="1768"/>
                  </a:lnTo>
                  <a:lnTo>
                    <a:pt x="1506" y="1768"/>
                  </a:lnTo>
                  <a:lnTo>
                    <a:pt x="1551" y="1768"/>
                  </a:lnTo>
                  <a:lnTo>
                    <a:pt x="1596" y="1768"/>
                  </a:lnTo>
                  <a:lnTo>
                    <a:pt x="1641" y="1768"/>
                  </a:lnTo>
                  <a:lnTo>
                    <a:pt x="1685" y="1768"/>
                  </a:lnTo>
                  <a:lnTo>
                    <a:pt x="1726" y="1768"/>
                  </a:lnTo>
                  <a:lnTo>
                    <a:pt x="1768" y="1768"/>
                  </a:lnTo>
                  <a:lnTo>
                    <a:pt x="1808" y="1768"/>
                  </a:lnTo>
                  <a:lnTo>
                    <a:pt x="1848" y="1768"/>
                  </a:lnTo>
                  <a:lnTo>
                    <a:pt x="1884" y="1768"/>
                  </a:lnTo>
                  <a:lnTo>
                    <a:pt x="1919" y="1768"/>
                  </a:lnTo>
                  <a:lnTo>
                    <a:pt x="1954" y="1768"/>
                  </a:lnTo>
                  <a:lnTo>
                    <a:pt x="1988" y="1768"/>
                  </a:lnTo>
                  <a:lnTo>
                    <a:pt x="2016" y="1768"/>
                  </a:lnTo>
                  <a:lnTo>
                    <a:pt x="2045" y="1768"/>
                  </a:lnTo>
                  <a:lnTo>
                    <a:pt x="2071" y="1768"/>
                  </a:lnTo>
                  <a:lnTo>
                    <a:pt x="2097" y="1768"/>
                  </a:lnTo>
                  <a:lnTo>
                    <a:pt x="2119" y="1768"/>
                  </a:lnTo>
                  <a:lnTo>
                    <a:pt x="2140" y="1768"/>
                  </a:lnTo>
                  <a:lnTo>
                    <a:pt x="2157" y="1768"/>
                  </a:lnTo>
                  <a:lnTo>
                    <a:pt x="2173" y="1768"/>
                  </a:lnTo>
                  <a:lnTo>
                    <a:pt x="2186" y="1768"/>
                  </a:lnTo>
                  <a:lnTo>
                    <a:pt x="2196" y="1768"/>
                  </a:lnTo>
                  <a:lnTo>
                    <a:pt x="2204" y="1768"/>
                  </a:lnTo>
                  <a:lnTo>
                    <a:pt x="2210" y="1769"/>
                  </a:lnTo>
                  <a:lnTo>
                    <a:pt x="2215" y="1768"/>
                  </a:lnTo>
                  <a:lnTo>
                    <a:pt x="2221" y="1768"/>
                  </a:lnTo>
                  <a:lnTo>
                    <a:pt x="2227" y="1767"/>
                  </a:lnTo>
                  <a:lnTo>
                    <a:pt x="2233" y="1767"/>
                  </a:lnTo>
                  <a:lnTo>
                    <a:pt x="2244" y="1766"/>
                  </a:lnTo>
                  <a:lnTo>
                    <a:pt x="2254" y="1766"/>
                  </a:lnTo>
                  <a:lnTo>
                    <a:pt x="2263" y="1765"/>
                  </a:lnTo>
                  <a:lnTo>
                    <a:pt x="2271" y="1764"/>
                  </a:lnTo>
                  <a:lnTo>
                    <a:pt x="2279" y="1763"/>
                  </a:lnTo>
                  <a:lnTo>
                    <a:pt x="2287" y="1762"/>
                  </a:lnTo>
                  <a:lnTo>
                    <a:pt x="2293" y="1760"/>
                  </a:lnTo>
                  <a:lnTo>
                    <a:pt x="2298" y="1758"/>
                  </a:lnTo>
                  <a:lnTo>
                    <a:pt x="2303" y="1755"/>
                  </a:lnTo>
                  <a:lnTo>
                    <a:pt x="2307" y="1753"/>
                  </a:lnTo>
                  <a:lnTo>
                    <a:pt x="2314" y="1747"/>
                  </a:lnTo>
                  <a:lnTo>
                    <a:pt x="2319" y="1742"/>
                  </a:lnTo>
                  <a:lnTo>
                    <a:pt x="2319" y="1732"/>
                  </a:lnTo>
                  <a:lnTo>
                    <a:pt x="2319" y="1723"/>
                  </a:lnTo>
                  <a:lnTo>
                    <a:pt x="2317" y="1718"/>
                  </a:lnTo>
                  <a:lnTo>
                    <a:pt x="2314" y="1712"/>
                  </a:lnTo>
                  <a:lnTo>
                    <a:pt x="2312" y="1706"/>
                  </a:lnTo>
                  <a:lnTo>
                    <a:pt x="2310" y="1701"/>
                  </a:lnTo>
                  <a:lnTo>
                    <a:pt x="2305" y="1695"/>
                  </a:lnTo>
                  <a:lnTo>
                    <a:pt x="2302" y="1688"/>
                  </a:lnTo>
                  <a:lnTo>
                    <a:pt x="2297" y="1680"/>
                  </a:lnTo>
                  <a:lnTo>
                    <a:pt x="2294" y="1673"/>
                  </a:lnTo>
                  <a:lnTo>
                    <a:pt x="2288" y="1665"/>
                  </a:lnTo>
                  <a:lnTo>
                    <a:pt x="2282" y="1657"/>
                  </a:lnTo>
                  <a:lnTo>
                    <a:pt x="2277" y="1649"/>
                  </a:lnTo>
                  <a:lnTo>
                    <a:pt x="2271" y="1641"/>
                  </a:lnTo>
                  <a:lnTo>
                    <a:pt x="1229" y="76"/>
                  </a:lnTo>
                  <a:lnTo>
                    <a:pt x="1225" y="70"/>
                  </a:lnTo>
                  <a:lnTo>
                    <a:pt x="1222" y="65"/>
                  </a:lnTo>
                  <a:lnTo>
                    <a:pt x="1218" y="61"/>
                  </a:lnTo>
                  <a:lnTo>
                    <a:pt x="1215" y="57"/>
                  </a:lnTo>
                  <a:lnTo>
                    <a:pt x="1209" y="48"/>
                  </a:lnTo>
                  <a:lnTo>
                    <a:pt x="1205" y="41"/>
                  </a:lnTo>
                  <a:lnTo>
                    <a:pt x="1200" y="34"/>
                  </a:lnTo>
                  <a:lnTo>
                    <a:pt x="1196" y="28"/>
                  </a:lnTo>
                  <a:lnTo>
                    <a:pt x="1190" y="22"/>
                  </a:lnTo>
                  <a:lnTo>
                    <a:pt x="1185" y="18"/>
                  </a:lnTo>
                  <a:lnTo>
                    <a:pt x="1180" y="12"/>
                  </a:lnTo>
                  <a:lnTo>
                    <a:pt x="1176" y="9"/>
                  </a:lnTo>
                  <a:lnTo>
                    <a:pt x="1172" y="5"/>
                  </a:lnTo>
                  <a:lnTo>
                    <a:pt x="1167" y="3"/>
                  </a:lnTo>
                  <a:lnTo>
                    <a:pt x="1158" y="0"/>
                  </a:lnTo>
                  <a:lnTo>
                    <a:pt x="1151" y="0"/>
                  </a:lnTo>
                  <a:lnTo>
                    <a:pt x="1141" y="0"/>
                  </a:lnTo>
                  <a:lnTo>
                    <a:pt x="1132" y="4"/>
                  </a:lnTo>
                  <a:lnTo>
                    <a:pt x="1127" y="7"/>
                  </a:lnTo>
                  <a:lnTo>
                    <a:pt x="1123" y="10"/>
                  </a:lnTo>
                  <a:lnTo>
                    <a:pt x="1117" y="14"/>
                  </a:lnTo>
                  <a:lnTo>
                    <a:pt x="1112" y="20"/>
                  </a:lnTo>
                  <a:lnTo>
                    <a:pt x="1107" y="25"/>
                  </a:lnTo>
                  <a:lnTo>
                    <a:pt x="1102" y="31"/>
                  </a:lnTo>
                  <a:lnTo>
                    <a:pt x="1096" y="37"/>
                  </a:lnTo>
                  <a:lnTo>
                    <a:pt x="1092" y="44"/>
                  </a:lnTo>
                  <a:lnTo>
                    <a:pt x="1085" y="52"/>
                  </a:lnTo>
                  <a:lnTo>
                    <a:pt x="1079" y="61"/>
                  </a:lnTo>
                  <a:lnTo>
                    <a:pt x="1077" y="64"/>
                  </a:lnTo>
                  <a:lnTo>
                    <a:pt x="1074" y="70"/>
                  </a:lnTo>
                  <a:lnTo>
                    <a:pt x="1070" y="75"/>
                  </a:lnTo>
                  <a:lnTo>
                    <a:pt x="1068" y="81"/>
                  </a:lnTo>
                  <a:close/>
                </a:path>
              </a:pathLst>
            </a:custGeom>
            <a:solidFill>
              <a:srgbClr val="FFFFFF"/>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6" name="Freeform 22"/>
            <p:cNvSpPr>
              <a:spLocks/>
            </p:cNvSpPr>
            <p:nvPr/>
          </p:nvSpPr>
          <p:spPr bwMode="black">
            <a:xfrm>
              <a:off x="1761534" y="3385893"/>
              <a:ext cx="88924" cy="341401"/>
            </a:xfrm>
            <a:custGeom>
              <a:avLst/>
              <a:gdLst>
                <a:gd name="T0" fmla="*/ 36024 w 274"/>
                <a:gd name="T1" fmla="*/ 336626 h 858"/>
                <a:gd name="T2" fmla="*/ 34726 w 274"/>
                <a:gd name="T3" fmla="*/ 323097 h 858"/>
                <a:gd name="T4" fmla="*/ 32454 w 274"/>
                <a:gd name="T5" fmla="*/ 308773 h 858"/>
                <a:gd name="T6" fmla="*/ 30831 w 274"/>
                <a:gd name="T7" fmla="*/ 294846 h 858"/>
                <a:gd name="T8" fmla="*/ 29209 w 274"/>
                <a:gd name="T9" fmla="*/ 280920 h 858"/>
                <a:gd name="T10" fmla="*/ 27586 w 274"/>
                <a:gd name="T11" fmla="*/ 267391 h 858"/>
                <a:gd name="T12" fmla="*/ 25314 w 274"/>
                <a:gd name="T13" fmla="*/ 253066 h 858"/>
                <a:gd name="T14" fmla="*/ 24016 w 274"/>
                <a:gd name="T15" fmla="*/ 239538 h 858"/>
                <a:gd name="T16" fmla="*/ 22069 w 274"/>
                <a:gd name="T17" fmla="*/ 225611 h 858"/>
                <a:gd name="T18" fmla="*/ 20446 w 274"/>
                <a:gd name="T19" fmla="*/ 211685 h 858"/>
                <a:gd name="T20" fmla="*/ 18823 w 274"/>
                <a:gd name="T21" fmla="*/ 197758 h 858"/>
                <a:gd name="T22" fmla="*/ 16876 w 274"/>
                <a:gd name="T23" fmla="*/ 184229 h 858"/>
                <a:gd name="T24" fmla="*/ 14929 w 274"/>
                <a:gd name="T25" fmla="*/ 169905 h 858"/>
                <a:gd name="T26" fmla="*/ 13955 w 274"/>
                <a:gd name="T27" fmla="*/ 156376 h 858"/>
                <a:gd name="T28" fmla="*/ 11683 w 274"/>
                <a:gd name="T29" fmla="*/ 142051 h 858"/>
                <a:gd name="T30" fmla="*/ 10061 w 274"/>
                <a:gd name="T31" fmla="*/ 128523 h 858"/>
                <a:gd name="T32" fmla="*/ 8438 w 274"/>
                <a:gd name="T33" fmla="*/ 114596 h 858"/>
                <a:gd name="T34" fmla="*/ 6815 w 274"/>
                <a:gd name="T35" fmla="*/ 100670 h 858"/>
                <a:gd name="T36" fmla="*/ 5193 w 274"/>
                <a:gd name="T37" fmla="*/ 86743 h 858"/>
                <a:gd name="T38" fmla="*/ 3570 w 274"/>
                <a:gd name="T39" fmla="*/ 73214 h 858"/>
                <a:gd name="T40" fmla="*/ 1623 w 274"/>
                <a:gd name="T41" fmla="*/ 59288 h 858"/>
                <a:gd name="T42" fmla="*/ 325 w 274"/>
                <a:gd name="T43" fmla="*/ 46157 h 858"/>
                <a:gd name="T44" fmla="*/ 0 w 274"/>
                <a:gd name="T45" fmla="*/ 38597 h 858"/>
                <a:gd name="T46" fmla="*/ 2596 w 274"/>
                <a:gd name="T47" fmla="*/ 28649 h 858"/>
                <a:gd name="T48" fmla="*/ 4544 w 274"/>
                <a:gd name="T49" fmla="*/ 22680 h 858"/>
                <a:gd name="T50" fmla="*/ 11034 w 274"/>
                <a:gd name="T51" fmla="*/ 13927 h 858"/>
                <a:gd name="T52" fmla="*/ 14929 w 274"/>
                <a:gd name="T53" fmla="*/ 9152 h 858"/>
                <a:gd name="T54" fmla="*/ 20446 w 274"/>
                <a:gd name="T55" fmla="*/ 5571 h 858"/>
                <a:gd name="T56" fmla="*/ 26937 w 274"/>
                <a:gd name="T57" fmla="*/ 2387 h 858"/>
                <a:gd name="T58" fmla="*/ 33752 w 274"/>
                <a:gd name="T59" fmla="*/ 398 h 858"/>
                <a:gd name="T60" fmla="*/ 41541 w 274"/>
                <a:gd name="T61" fmla="*/ 0 h 858"/>
                <a:gd name="T62" fmla="*/ 50628 w 274"/>
                <a:gd name="T63" fmla="*/ 0 h 858"/>
                <a:gd name="T64" fmla="*/ 58742 w 274"/>
                <a:gd name="T65" fmla="*/ 796 h 858"/>
                <a:gd name="T66" fmla="*/ 65557 w 274"/>
                <a:gd name="T67" fmla="*/ 3979 h 858"/>
                <a:gd name="T68" fmla="*/ 71399 w 274"/>
                <a:gd name="T69" fmla="*/ 7560 h 858"/>
                <a:gd name="T70" fmla="*/ 75942 w 274"/>
                <a:gd name="T71" fmla="*/ 11937 h 858"/>
                <a:gd name="T72" fmla="*/ 80810 w 274"/>
                <a:gd name="T73" fmla="*/ 19099 h 858"/>
                <a:gd name="T74" fmla="*/ 84705 w 274"/>
                <a:gd name="T75" fmla="*/ 27455 h 858"/>
                <a:gd name="T76" fmla="*/ 86652 w 274"/>
                <a:gd name="T77" fmla="*/ 33822 h 858"/>
                <a:gd name="T78" fmla="*/ 88275 w 274"/>
                <a:gd name="T79" fmla="*/ 40586 h 858"/>
                <a:gd name="T80" fmla="*/ 88599 w 274"/>
                <a:gd name="T81" fmla="*/ 47350 h 858"/>
                <a:gd name="T82" fmla="*/ 87301 w 274"/>
                <a:gd name="T83" fmla="*/ 58492 h 858"/>
                <a:gd name="T84" fmla="*/ 85354 w 274"/>
                <a:gd name="T85" fmla="*/ 72020 h 858"/>
                <a:gd name="T86" fmla="*/ 83731 w 274"/>
                <a:gd name="T87" fmla="*/ 85947 h 858"/>
                <a:gd name="T88" fmla="*/ 81784 w 274"/>
                <a:gd name="T89" fmla="*/ 99476 h 858"/>
                <a:gd name="T90" fmla="*/ 80486 w 274"/>
                <a:gd name="T91" fmla="*/ 113005 h 858"/>
                <a:gd name="T92" fmla="*/ 78539 w 274"/>
                <a:gd name="T93" fmla="*/ 126533 h 858"/>
                <a:gd name="T94" fmla="*/ 76916 w 274"/>
                <a:gd name="T95" fmla="*/ 140062 h 858"/>
                <a:gd name="T96" fmla="*/ 74969 w 274"/>
                <a:gd name="T97" fmla="*/ 154386 h 858"/>
                <a:gd name="T98" fmla="*/ 73346 w 274"/>
                <a:gd name="T99" fmla="*/ 167517 h 858"/>
                <a:gd name="T100" fmla="*/ 72048 w 274"/>
                <a:gd name="T101" fmla="*/ 181444 h 858"/>
                <a:gd name="T102" fmla="*/ 70425 w 274"/>
                <a:gd name="T103" fmla="*/ 195371 h 858"/>
                <a:gd name="T104" fmla="*/ 68153 w 274"/>
                <a:gd name="T105" fmla="*/ 208501 h 858"/>
                <a:gd name="T106" fmla="*/ 66206 w 274"/>
                <a:gd name="T107" fmla="*/ 222428 h 858"/>
                <a:gd name="T108" fmla="*/ 64583 w 274"/>
                <a:gd name="T109" fmla="*/ 235957 h 858"/>
                <a:gd name="T110" fmla="*/ 63285 w 274"/>
                <a:gd name="T111" fmla="*/ 249883 h 858"/>
                <a:gd name="T112" fmla="*/ 61663 w 274"/>
                <a:gd name="T113" fmla="*/ 263810 h 858"/>
                <a:gd name="T114" fmla="*/ 59715 w 274"/>
                <a:gd name="T115" fmla="*/ 277339 h 858"/>
                <a:gd name="T116" fmla="*/ 57444 w 274"/>
                <a:gd name="T117" fmla="*/ 290469 h 858"/>
                <a:gd name="T118" fmla="*/ 56145 w 274"/>
                <a:gd name="T119" fmla="*/ 304794 h 858"/>
                <a:gd name="T120" fmla="*/ 54523 w 274"/>
                <a:gd name="T121" fmla="*/ 317925 h 858"/>
                <a:gd name="T122" fmla="*/ 53225 w 274"/>
                <a:gd name="T123" fmla="*/ 332249 h 858"/>
                <a:gd name="T124" fmla="*/ 51926 w 274"/>
                <a:gd name="T125" fmla="*/ 341401 h 8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 h="858">
                  <a:moveTo>
                    <a:pt x="160" y="858"/>
                  </a:moveTo>
                  <a:lnTo>
                    <a:pt x="115" y="858"/>
                  </a:lnTo>
                  <a:lnTo>
                    <a:pt x="111" y="846"/>
                  </a:lnTo>
                  <a:lnTo>
                    <a:pt x="110" y="835"/>
                  </a:lnTo>
                  <a:lnTo>
                    <a:pt x="108" y="823"/>
                  </a:lnTo>
                  <a:lnTo>
                    <a:pt x="107" y="812"/>
                  </a:lnTo>
                  <a:lnTo>
                    <a:pt x="103" y="799"/>
                  </a:lnTo>
                  <a:lnTo>
                    <a:pt x="102" y="788"/>
                  </a:lnTo>
                  <a:lnTo>
                    <a:pt x="100" y="776"/>
                  </a:lnTo>
                  <a:lnTo>
                    <a:pt x="99" y="765"/>
                  </a:lnTo>
                  <a:lnTo>
                    <a:pt x="96" y="753"/>
                  </a:lnTo>
                  <a:lnTo>
                    <a:pt x="95" y="741"/>
                  </a:lnTo>
                  <a:lnTo>
                    <a:pt x="93" y="729"/>
                  </a:lnTo>
                  <a:lnTo>
                    <a:pt x="92" y="718"/>
                  </a:lnTo>
                  <a:lnTo>
                    <a:pt x="90" y="706"/>
                  </a:lnTo>
                  <a:lnTo>
                    <a:pt x="88" y="694"/>
                  </a:lnTo>
                  <a:lnTo>
                    <a:pt x="86" y="682"/>
                  </a:lnTo>
                  <a:lnTo>
                    <a:pt x="85" y="672"/>
                  </a:lnTo>
                  <a:lnTo>
                    <a:pt x="82" y="660"/>
                  </a:lnTo>
                  <a:lnTo>
                    <a:pt x="80" y="649"/>
                  </a:lnTo>
                  <a:lnTo>
                    <a:pt x="78" y="636"/>
                  </a:lnTo>
                  <a:lnTo>
                    <a:pt x="77" y="625"/>
                  </a:lnTo>
                  <a:lnTo>
                    <a:pt x="75" y="613"/>
                  </a:lnTo>
                  <a:lnTo>
                    <a:pt x="74" y="602"/>
                  </a:lnTo>
                  <a:lnTo>
                    <a:pt x="72" y="589"/>
                  </a:lnTo>
                  <a:lnTo>
                    <a:pt x="71" y="579"/>
                  </a:lnTo>
                  <a:lnTo>
                    <a:pt x="68" y="567"/>
                  </a:lnTo>
                  <a:lnTo>
                    <a:pt x="67" y="556"/>
                  </a:lnTo>
                  <a:lnTo>
                    <a:pt x="64" y="544"/>
                  </a:lnTo>
                  <a:lnTo>
                    <a:pt x="63" y="532"/>
                  </a:lnTo>
                  <a:lnTo>
                    <a:pt x="61" y="520"/>
                  </a:lnTo>
                  <a:lnTo>
                    <a:pt x="60" y="509"/>
                  </a:lnTo>
                  <a:lnTo>
                    <a:pt x="58" y="497"/>
                  </a:lnTo>
                  <a:lnTo>
                    <a:pt x="57" y="487"/>
                  </a:lnTo>
                  <a:lnTo>
                    <a:pt x="53" y="474"/>
                  </a:lnTo>
                  <a:lnTo>
                    <a:pt x="52" y="463"/>
                  </a:lnTo>
                  <a:lnTo>
                    <a:pt x="50" y="451"/>
                  </a:lnTo>
                  <a:lnTo>
                    <a:pt x="49" y="440"/>
                  </a:lnTo>
                  <a:lnTo>
                    <a:pt x="46" y="427"/>
                  </a:lnTo>
                  <a:lnTo>
                    <a:pt x="46" y="416"/>
                  </a:lnTo>
                  <a:lnTo>
                    <a:pt x="44" y="404"/>
                  </a:lnTo>
                  <a:lnTo>
                    <a:pt x="43" y="393"/>
                  </a:lnTo>
                  <a:lnTo>
                    <a:pt x="39" y="381"/>
                  </a:lnTo>
                  <a:lnTo>
                    <a:pt x="38" y="369"/>
                  </a:lnTo>
                  <a:lnTo>
                    <a:pt x="36" y="357"/>
                  </a:lnTo>
                  <a:lnTo>
                    <a:pt x="35" y="346"/>
                  </a:lnTo>
                  <a:lnTo>
                    <a:pt x="33" y="334"/>
                  </a:lnTo>
                  <a:lnTo>
                    <a:pt x="31" y="323"/>
                  </a:lnTo>
                  <a:lnTo>
                    <a:pt x="29" y="310"/>
                  </a:lnTo>
                  <a:lnTo>
                    <a:pt x="28" y="300"/>
                  </a:lnTo>
                  <a:lnTo>
                    <a:pt x="26" y="288"/>
                  </a:lnTo>
                  <a:lnTo>
                    <a:pt x="24" y="277"/>
                  </a:lnTo>
                  <a:lnTo>
                    <a:pt x="21" y="264"/>
                  </a:lnTo>
                  <a:lnTo>
                    <a:pt x="21" y="253"/>
                  </a:lnTo>
                  <a:lnTo>
                    <a:pt x="19" y="241"/>
                  </a:lnTo>
                  <a:lnTo>
                    <a:pt x="18" y="230"/>
                  </a:lnTo>
                  <a:lnTo>
                    <a:pt x="16" y="218"/>
                  </a:lnTo>
                  <a:lnTo>
                    <a:pt x="14" y="207"/>
                  </a:lnTo>
                  <a:lnTo>
                    <a:pt x="12" y="195"/>
                  </a:lnTo>
                  <a:lnTo>
                    <a:pt x="11" y="184"/>
                  </a:lnTo>
                  <a:lnTo>
                    <a:pt x="9" y="172"/>
                  </a:lnTo>
                  <a:lnTo>
                    <a:pt x="8" y="162"/>
                  </a:lnTo>
                  <a:lnTo>
                    <a:pt x="5" y="149"/>
                  </a:lnTo>
                  <a:lnTo>
                    <a:pt x="4" y="138"/>
                  </a:lnTo>
                  <a:lnTo>
                    <a:pt x="2" y="126"/>
                  </a:lnTo>
                  <a:lnTo>
                    <a:pt x="1" y="116"/>
                  </a:lnTo>
                  <a:lnTo>
                    <a:pt x="0" y="110"/>
                  </a:lnTo>
                  <a:lnTo>
                    <a:pt x="0" y="103"/>
                  </a:lnTo>
                  <a:lnTo>
                    <a:pt x="0" y="97"/>
                  </a:lnTo>
                  <a:lnTo>
                    <a:pt x="1" y="93"/>
                  </a:lnTo>
                  <a:lnTo>
                    <a:pt x="3" y="82"/>
                  </a:lnTo>
                  <a:lnTo>
                    <a:pt x="8" y="72"/>
                  </a:lnTo>
                  <a:lnTo>
                    <a:pt x="9" y="67"/>
                  </a:lnTo>
                  <a:lnTo>
                    <a:pt x="11" y="62"/>
                  </a:lnTo>
                  <a:lnTo>
                    <a:pt x="14" y="57"/>
                  </a:lnTo>
                  <a:lnTo>
                    <a:pt x="18" y="52"/>
                  </a:lnTo>
                  <a:lnTo>
                    <a:pt x="24" y="43"/>
                  </a:lnTo>
                  <a:lnTo>
                    <a:pt x="34" y="35"/>
                  </a:lnTo>
                  <a:lnTo>
                    <a:pt x="37" y="30"/>
                  </a:lnTo>
                  <a:lnTo>
                    <a:pt x="42" y="26"/>
                  </a:lnTo>
                  <a:lnTo>
                    <a:pt x="46" y="23"/>
                  </a:lnTo>
                  <a:lnTo>
                    <a:pt x="52" y="20"/>
                  </a:lnTo>
                  <a:lnTo>
                    <a:pt x="57" y="17"/>
                  </a:lnTo>
                  <a:lnTo>
                    <a:pt x="63" y="14"/>
                  </a:lnTo>
                  <a:lnTo>
                    <a:pt x="70" y="11"/>
                  </a:lnTo>
                  <a:lnTo>
                    <a:pt x="76" y="9"/>
                  </a:lnTo>
                  <a:lnTo>
                    <a:pt x="83" y="6"/>
                  </a:lnTo>
                  <a:lnTo>
                    <a:pt x="90" y="4"/>
                  </a:lnTo>
                  <a:lnTo>
                    <a:pt x="96" y="2"/>
                  </a:lnTo>
                  <a:lnTo>
                    <a:pt x="104" y="1"/>
                  </a:lnTo>
                  <a:lnTo>
                    <a:pt x="111" y="0"/>
                  </a:lnTo>
                  <a:lnTo>
                    <a:pt x="120" y="0"/>
                  </a:lnTo>
                  <a:lnTo>
                    <a:pt x="128" y="0"/>
                  </a:lnTo>
                  <a:lnTo>
                    <a:pt x="138" y="0"/>
                  </a:lnTo>
                  <a:lnTo>
                    <a:pt x="148" y="0"/>
                  </a:lnTo>
                  <a:lnTo>
                    <a:pt x="156" y="0"/>
                  </a:lnTo>
                  <a:lnTo>
                    <a:pt x="165" y="1"/>
                  </a:lnTo>
                  <a:lnTo>
                    <a:pt x="173" y="1"/>
                  </a:lnTo>
                  <a:lnTo>
                    <a:pt x="181" y="2"/>
                  </a:lnTo>
                  <a:lnTo>
                    <a:pt x="189" y="4"/>
                  </a:lnTo>
                  <a:lnTo>
                    <a:pt x="195" y="7"/>
                  </a:lnTo>
                  <a:lnTo>
                    <a:pt x="202" y="10"/>
                  </a:lnTo>
                  <a:lnTo>
                    <a:pt x="208" y="13"/>
                  </a:lnTo>
                  <a:lnTo>
                    <a:pt x="215" y="16"/>
                  </a:lnTo>
                  <a:lnTo>
                    <a:pt x="220" y="19"/>
                  </a:lnTo>
                  <a:lnTo>
                    <a:pt x="225" y="23"/>
                  </a:lnTo>
                  <a:lnTo>
                    <a:pt x="230" y="25"/>
                  </a:lnTo>
                  <a:lnTo>
                    <a:pt x="234" y="30"/>
                  </a:lnTo>
                  <a:lnTo>
                    <a:pt x="239" y="34"/>
                  </a:lnTo>
                  <a:lnTo>
                    <a:pt x="244" y="40"/>
                  </a:lnTo>
                  <a:lnTo>
                    <a:pt x="249" y="48"/>
                  </a:lnTo>
                  <a:lnTo>
                    <a:pt x="256" y="59"/>
                  </a:lnTo>
                  <a:lnTo>
                    <a:pt x="258" y="64"/>
                  </a:lnTo>
                  <a:lnTo>
                    <a:pt x="261" y="69"/>
                  </a:lnTo>
                  <a:lnTo>
                    <a:pt x="264" y="74"/>
                  </a:lnTo>
                  <a:lnTo>
                    <a:pt x="266" y="80"/>
                  </a:lnTo>
                  <a:lnTo>
                    <a:pt x="267" y="85"/>
                  </a:lnTo>
                  <a:lnTo>
                    <a:pt x="268" y="91"/>
                  </a:lnTo>
                  <a:lnTo>
                    <a:pt x="269" y="96"/>
                  </a:lnTo>
                  <a:lnTo>
                    <a:pt x="272" y="102"/>
                  </a:lnTo>
                  <a:lnTo>
                    <a:pt x="272" y="108"/>
                  </a:lnTo>
                  <a:lnTo>
                    <a:pt x="273" y="114"/>
                  </a:lnTo>
                  <a:lnTo>
                    <a:pt x="273" y="119"/>
                  </a:lnTo>
                  <a:lnTo>
                    <a:pt x="274" y="125"/>
                  </a:lnTo>
                  <a:lnTo>
                    <a:pt x="270" y="136"/>
                  </a:lnTo>
                  <a:lnTo>
                    <a:pt x="269" y="147"/>
                  </a:lnTo>
                  <a:lnTo>
                    <a:pt x="267" y="159"/>
                  </a:lnTo>
                  <a:lnTo>
                    <a:pt x="266" y="170"/>
                  </a:lnTo>
                  <a:lnTo>
                    <a:pt x="263" y="181"/>
                  </a:lnTo>
                  <a:lnTo>
                    <a:pt x="261" y="192"/>
                  </a:lnTo>
                  <a:lnTo>
                    <a:pt x="259" y="204"/>
                  </a:lnTo>
                  <a:lnTo>
                    <a:pt x="258" y="216"/>
                  </a:lnTo>
                  <a:lnTo>
                    <a:pt x="256" y="227"/>
                  </a:lnTo>
                  <a:lnTo>
                    <a:pt x="255" y="238"/>
                  </a:lnTo>
                  <a:lnTo>
                    <a:pt x="252" y="250"/>
                  </a:lnTo>
                  <a:lnTo>
                    <a:pt x="251" y="261"/>
                  </a:lnTo>
                  <a:lnTo>
                    <a:pt x="249" y="273"/>
                  </a:lnTo>
                  <a:lnTo>
                    <a:pt x="248" y="284"/>
                  </a:lnTo>
                  <a:lnTo>
                    <a:pt x="247" y="296"/>
                  </a:lnTo>
                  <a:lnTo>
                    <a:pt x="245" y="307"/>
                  </a:lnTo>
                  <a:lnTo>
                    <a:pt x="242" y="318"/>
                  </a:lnTo>
                  <a:lnTo>
                    <a:pt x="241" y="330"/>
                  </a:lnTo>
                  <a:lnTo>
                    <a:pt x="239" y="341"/>
                  </a:lnTo>
                  <a:lnTo>
                    <a:pt x="237" y="352"/>
                  </a:lnTo>
                  <a:lnTo>
                    <a:pt x="234" y="364"/>
                  </a:lnTo>
                  <a:lnTo>
                    <a:pt x="233" y="376"/>
                  </a:lnTo>
                  <a:lnTo>
                    <a:pt x="231" y="388"/>
                  </a:lnTo>
                  <a:lnTo>
                    <a:pt x="230" y="399"/>
                  </a:lnTo>
                  <a:lnTo>
                    <a:pt x="227" y="410"/>
                  </a:lnTo>
                  <a:lnTo>
                    <a:pt x="226" y="421"/>
                  </a:lnTo>
                  <a:lnTo>
                    <a:pt x="224" y="433"/>
                  </a:lnTo>
                  <a:lnTo>
                    <a:pt x="224" y="444"/>
                  </a:lnTo>
                  <a:lnTo>
                    <a:pt x="222" y="456"/>
                  </a:lnTo>
                  <a:lnTo>
                    <a:pt x="220" y="467"/>
                  </a:lnTo>
                  <a:lnTo>
                    <a:pt x="218" y="479"/>
                  </a:lnTo>
                  <a:lnTo>
                    <a:pt x="217" y="491"/>
                  </a:lnTo>
                  <a:lnTo>
                    <a:pt x="214" y="502"/>
                  </a:lnTo>
                  <a:lnTo>
                    <a:pt x="212" y="514"/>
                  </a:lnTo>
                  <a:lnTo>
                    <a:pt x="210" y="524"/>
                  </a:lnTo>
                  <a:lnTo>
                    <a:pt x="209" y="537"/>
                  </a:lnTo>
                  <a:lnTo>
                    <a:pt x="206" y="547"/>
                  </a:lnTo>
                  <a:lnTo>
                    <a:pt x="204" y="559"/>
                  </a:lnTo>
                  <a:lnTo>
                    <a:pt x="202" y="570"/>
                  </a:lnTo>
                  <a:lnTo>
                    <a:pt x="201" y="582"/>
                  </a:lnTo>
                  <a:lnTo>
                    <a:pt x="199" y="593"/>
                  </a:lnTo>
                  <a:lnTo>
                    <a:pt x="198" y="605"/>
                  </a:lnTo>
                  <a:lnTo>
                    <a:pt x="197" y="616"/>
                  </a:lnTo>
                  <a:lnTo>
                    <a:pt x="195" y="628"/>
                  </a:lnTo>
                  <a:lnTo>
                    <a:pt x="193" y="639"/>
                  </a:lnTo>
                  <a:lnTo>
                    <a:pt x="192" y="652"/>
                  </a:lnTo>
                  <a:lnTo>
                    <a:pt x="190" y="663"/>
                  </a:lnTo>
                  <a:lnTo>
                    <a:pt x="189" y="675"/>
                  </a:lnTo>
                  <a:lnTo>
                    <a:pt x="185" y="685"/>
                  </a:lnTo>
                  <a:lnTo>
                    <a:pt x="184" y="697"/>
                  </a:lnTo>
                  <a:lnTo>
                    <a:pt x="182" y="708"/>
                  </a:lnTo>
                  <a:lnTo>
                    <a:pt x="181" y="720"/>
                  </a:lnTo>
                  <a:lnTo>
                    <a:pt x="177" y="730"/>
                  </a:lnTo>
                  <a:lnTo>
                    <a:pt x="176" y="742"/>
                  </a:lnTo>
                  <a:lnTo>
                    <a:pt x="174" y="754"/>
                  </a:lnTo>
                  <a:lnTo>
                    <a:pt x="173" y="766"/>
                  </a:lnTo>
                  <a:lnTo>
                    <a:pt x="171" y="776"/>
                  </a:lnTo>
                  <a:lnTo>
                    <a:pt x="170" y="788"/>
                  </a:lnTo>
                  <a:lnTo>
                    <a:pt x="168" y="799"/>
                  </a:lnTo>
                  <a:lnTo>
                    <a:pt x="167" y="812"/>
                  </a:lnTo>
                  <a:lnTo>
                    <a:pt x="165" y="823"/>
                  </a:lnTo>
                  <a:lnTo>
                    <a:pt x="164" y="835"/>
                  </a:lnTo>
                  <a:lnTo>
                    <a:pt x="161" y="846"/>
                  </a:lnTo>
                  <a:lnTo>
                    <a:pt x="160" y="858"/>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7" name="Freeform 23"/>
            <p:cNvSpPr>
              <a:spLocks/>
            </p:cNvSpPr>
            <p:nvPr/>
          </p:nvSpPr>
          <p:spPr bwMode="black">
            <a:xfrm>
              <a:off x="1766298" y="3774931"/>
              <a:ext cx="87335" cy="96863"/>
            </a:xfrm>
            <a:custGeom>
              <a:avLst/>
              <a:gdLst>
                <a:gd name="T0" fmla="*/ 47578 w 268"/>
                <a:gd name="T1" fmla="*/ 0 h 249"/>
                <a:gd name="T2" fmla="*/ 53444 w 268"/>
                <a:gd name="T3" fmla="*/ 778 h 249"/>
                <a:gd name="T4" fmla="*/ 59961 w 268"/>
                <a:gd name="T5" fmla="*/ 3112 h 249"/>
                <a:gd name="T6" fmla="*/ 65501 w 268"/>
                <a:gd name="T7" fmla="*/ 6224 h 249"/>
                <a:gd name="T8" fmla="*/ 70389 w 268"/>
                <a:gd name="T9" fmla="*/ 10114 h 249"/>
                <a:gd name="T10" fmla="*/ 74952 w 268"/>
                <a:gd name="T11" fmla="*/ 14393 h 249"/>
                <a:gd name="T12" fmla="*/ 79188 w 268"/>
                <a:gd name="T13" fmla="*/ 20228 h 249"/>
                <a:gd name="T14" fmla="*/ 82447 w 268"/>
                <a:gd name="T15" fmla="*/ 26453 h 249"/>
                <a:gd name="T16" fmla="*/ 84728 w 268"/>
                <a:gd name="T17" fmla="*/ 33066 h 249"/>
                <a:gd name="T18" fmla="*/ 86683 w 268"/>
                <a:gd name="T19" fmla="*/ 40068 h 249"/>
                <a:gd name="T20" fmla="*/ 87335 w 268"/>
                <a:gd name="T21" fmla="*/ 48237 h 249"/>
                <a:gd name="T22" fmla="*/ 86683 w 268"/>
                <a:gd name="T23" fmla="*/ 55239 h 249"/>
                <a:gd name="T24" fmla="*/ 84728 w 268"/>
                <a:gd name="T25" fmla="*/ 62241 h 249"/>
                <a:gd name="T26" fmla="*/ 82773 w 268"/>
                <a:gd name="T27" fmla="*/ 68465 h 249"/>
                <a:gd name="T28" fmla="*/ 79514 w 268"/>
                <a:gd name="T29" fmla="*/ 74690 h 249"/>
                <a:gd name="T30" fmla="*/ 75929 w 268"/>
                <a:gd name="T31" fmla="*/ 80136 h 249"/>
                <a:gd name="T32" fmla="*/ 71041 w 268"/>
                <a:gd name="T33" fmla="*/ 85193 h 249"/>
                <a:gd name="T34" fmla="*/ 65827 w 268"/>
                <a:gd name="T35" fmla="*/ 89083 h 249"/>
                <a:gd name="T36" fmla="*/ 60287 w 268"/>
                <a:gd name="T37" fmla="*/ 92973 h 249"/>
                <a:gd name="T38" fmla="*/ 53770 w 268"/>
                <a:gd name="T39" fmla="*/ 94918 h 249"/>
                <a:gd name="T40" fmla="*/ 47578 w 268"/>
                <a:gd name="T41" fmla="*/ 96474 h 249"/>
                <a:gd name="T42" fmla="*/ 41386 w 268"/>
                <a:gd name="T43" fmla="*/ 96474 h 249"/>
                <a:gd name="T44" fmla="*/ 34543 w 268"/>
                <a:gd name="T45" fmla="*/ 95696 h 249"/>
                <a:gd name="T46" fmla="*/ 28025 w 268"/>
                <a:gd name="T47" fmla="*/ 93362 h 249"/>
                <a:gd name="T48" fmla="*/ 22160 w 268"/>
                <a:gd name="T49" fmla="*/ 90250 h 249"/>
                <a:gd name="T50" fmla="*/ 16946 w 268"/>
                <a:gd name="T51" fmla="*/ 86360 h 249"/>
                <a:gd name="T52" fmla="*/ 12383 w 268"/>
                <a:gd name="T53" fmla="*/ 82470 h 249"/>
                <a:gd name="T54" fmla="*/ 8147 w 268"/>
                <a:gd name="T55" fmla="*/ 76246 h 249"/>
                <a:gd name="T56" fmla="*/ 4562 w 268"/>
                <a:gd name="T57" fmla="*/ 70410 h 249"/>
                <a:gd name="T58" fmla="*/ 2281 w 268"/>
                <a:gd name="T59" fmla="*/ 64575 h 249"/>
                <a:gd name="T60" fmla="*/ 978 w 268"/>
                <a:gd name="T61" fmla="*/ 57184 h 249"/>
                <a:gd name="T62" fmla="*/ 0 w 268"/>
                <a:gd name="T63" fmla="*/ 50571 h 249"/>
                <a:gd name="T64" fmla="*/ 0 w 268"/>
                <a:gd name="T65" fmla="*/ 42791 h 249"/>
                <a:gd name="T66" fmla="*/ 978 w 268"/>
                <a:gd name="T67" fmla="*/ 35400 h 249"/>
                <a:gd name="T68" fmla="*/ 3259 w 268"/>
                <a:gd name="T69" fmla="*/ 28787 h 249"/>
                <a:gd name="T70" fmla="*/ 6192 w 268"/>
                <a:gd name="T71" fmla="*/ 22173 h 249"/>
                <a:gd name="T72" fmla="*/ 9776 w 268"/>
                <a:gd name="T73" fmla="*/ 16338 h 249"/>
                <a:gd name="T74" fmla="*/ 14013 w 268"/>
                <a:gd name="T75" fmla="*/ 11670 h 249"/>
                <a:gd name="T76" fmla="*/ 18901 w 268"/>
                <a:gd name="T77" fmla="*/ 7780 h 249"/>
                <a:gd name="T78" fmla="*/ 24767 w 268"/>
                <a:gd name="T79" fmla="*/ 3890 h 249"/>
                <a:gd name="T80" fmla="*/ 30307 w 268"/>
                <a:gd name="T81" fmla="*/ 1556 h 249"/>
                <a:gd name="T82" fmla="*/ 36498 w 268"/>
                <a:gd name="T83" fmla="*/ 389 h 249"/>
                <a:gd name="T84" fmla="*/ 43668 w 268"/>
                <a:gd name="T85" fmla="*/ 389 h 2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8" h="249">
                  <a:moveTo>
                    <a:pt x="134" y="1"/>
                  </a:moveTo>
                  <a:lnTo>
                    <a:pt x="139" y="0"/>
                  </a:lnTo>
                  <a:lnTo>
                    <a:pt x="146" y="0"/>
                  </a:lnTo>
                  <a:lnTo>
                    <a:pt x="153" y="1"/>
                  </a:lnTo>
                  <a:lnTo>
                    <a:pt x="159" y="2"/>
                  </a:lnTo>
                  <a:lnTo>
                    <a:pt x="164" y="2"/>
                  </a:lnTo>
                  <a:lnTo>
                    <a:pt x="171" y="4"/>
                  </a:lnTo>
                  <a:lnTo>
                    <a:pt x="178" y="5"/>
                  </a:lnTo>
                  <a:lnTo>
                    <a:pt x="184" y="8"/>
                  </a:lnTo>
                  <a:lnTo>
                    <a:pt x="189" y="10"/>
                  </a:lnTo>
                  <a:lnTo>
                    <a:pt x="195" y="13"/>
                  </a:lnTo>
                  <a:lnTo>
                    <a:pt x="201" y="16"/>
                  </a:lnTo>
                  <a:lnTo>
                    <a:pt x="206" y="20"/>
                  </a:lnTo>
                  <a:lnTo>
                    <a:pt x="210" y="23"/>
                  </a:lnTo>
                  <a:lnTo>
                    <a:pt x="216" y="26"/>
                  </a:lnTo>
                  <a:lnTo>
                    <a:pt x="221" y="30"/>
                  </a:lnTo>
                  <a:lnTo>
                    <a:pt x="227" y="34"/>
                  </a:lnTo>
                  <a:lnTo>
                    <a:pt x="230" y="37"/>
                  </a:lnTo>
                  <a:lnTo>
                    <a:pt x="234" y="42"/>
                  </a:lnTo>
                  <a:lnTo>
                    <a:pt x="238" y="46"/>
                  </a:lnTo>
                  <a:lnTo>
                    <a:pt x="243" y="52"/>
                  </a:lnTo>
                  <a:lnTo>
                    <a:pt x="246" y="57"/>
                  </a:lnTo>
                  <a:lnTo>
                    <a:pt x="250" y="62"/>
                  </a:lnTo>
                  <a:lnTo>
                    <a:pt x="253" y="68"/>
                  </a:lnTo>
                  <a:lnTo>
                    <a:pt x="256" y="74"/>
                  </a:lnTo>
                  <a:lnTo>
                    <a:pt x="259" y="79"/>
                  </a:lnTo>
                  <a:lnTo>
                    <a:pt x="260" y="85"/>
                  </a:lnTo>
                  <a:lnTo>
                    <a:pt x="262" y="91"/>
                  </a:lnTo>
                  <a:lnTo>
                    <a:pt x="264" y="97"/>
                  </a:lnTo>
                  <a:lnTo>
                    <a:pt x="266" y="103"/>
                  </a:lnTo>
                  <a:lnTo>
                    <a:pt x="267" y="110"/>
                  </a:lnTo>
                  <a:lnTo>
                    <a:pt x="267" y="117"/>
                  </a:lnTo>
                  <a:lnTo>
                    <a:pt x="268" y="124"/>
                  </a:lnTo>
                  <a:lnTo>
                    <a:pt x="267" y="130"/>
                  </a:lnTo>
                  <a:lnTo>
                    <a:pt x="267" y="136"/>
                  </a:lnTo>
                  <a:lnTo>
                    <a:pt x="266" y="142"/>
                  </a:lnTo>
                  <a:lnTo>
                    <a:pt x="264" y="147"/>
                  </a:lnTo>
                  <a:lnTo>
                    <a:pt x="262" y="153"/>
                  </a:lnTo>
                  <a:lnTo>
                    <a:pt x="260" y="160"/>
                  </a:lnTo>
                  <a:lnTo>
                    <a:pt x="259" y="166"/>
                  </a:lnTo>
                  <a:lnTo>
                    <a:pt x="258" y="171"/>
                  </a:lnTo>
                  <a:lnTo>
                    <a:pt x="254" y="176"/>
                  </a:lnTo>
                  <a:lnTo>
                    <a:pt x="251" y="181"/>
                  </a:lnTo>
                  <a:lnTo>
                    <a:pt x="247" y="186"/>
                  </a:lnTo>
                  <a:lnTo>
                    <a:pt x="244" y="192"/>
                  </a:lnTo>
                  <a:lnTo>
                    <a:pt x="239" y="196"/>
                  </a:lnTo>
                  <a:lnTo>
                    <a:pt x="236" y="201"/>
                  </a:lnTo>
                  <a:lnTo>
                    <a:pt x="233" y="206"/>
                  </a:lnTo>
                  <a:lnTo>
                    <a:pt x="229" y="212"/>
                  </a:lnTo>
                  <a:lnTo>
                    <a:pt x="223" y="216"/>
                  </a:lnTo>
                  <a:lnTo>
                    <a:pt x="218" y="219"/>
                  </a:lnTo>
                  <a:lnTo>
                    <a:pt x="212" y="222"/>
                  </a:lnTo>
                  <a:lnTo>
                    <a:pt x="209" y="226"/>
                  </a:lnTo>
                  <a:lnTo>
                    <a:pt x="202" y="229"/>
                  </a:lnTo>
                  <a:lnTo>
                    <a:pt x="196" y="232"/>
                  </a:lnTo>
                  <a:lnTo>
                    <a:pt x="190" y="235"/>
                  </a:lnTo>
                  <a:lnTo>
                    <a:pt x="185" y="239"/>
                  </a:lnTo>
                  <a:lnTo>
                    <a:pt x="179" y="240"/>
                  </a:lnTo>
                  <a:lnTo>
                    <a:pt x="172" y="242"/>
                  </a:lnTo>
                  <a:lnTo>
                    <a:pt x="165" y="244"/>
                  </a:lnTo>
                  <a:lnTo>
                    <a:pt x="159" y="246"/>
                  </a:lnTo>
                  <a:lnTo>
                    <a:pt x="153" y="247"/>
                  </a:lnTo>
                  <a:lnTo>
                    <a:pt x="146" y="248"/>
                  </a:lnTo>
                  <a:lnTo>
                    <a:pt x="139" y="248"/>
                  </a:lnTo>
                  <a:lnTo>
                    <a:pt x="134" y="249"/>
                  </a:lnTo>
                  <a:lnTo>
                    <a:pt x="127" y="248"/>
                  </a:lnTo>
                  <a:lnTo>
                    <a:pt x="119" y="248"/>
                  </a:lnTo>
                  <a:lnTo>
                    <a:pt x="112" y="247"/>
                  </a:lnTo>
                  <a:lnTo>
                    <a:pt x="106" y="246"/>
                  </a:lnTo>
                  <a:lnTo>
                    <a:pt x="99" y="244"/>
                  </a:lnTo>
                  <a:lnTo>
                    <a:pt x="93" y="242"/>
                  </a:lnTo>
                  <a:lnTo>
                    <a:pt x="86" y="240"/>
                  </a:lnTo>
                  <a:lnTo>
                    <a:pt x="81" y="239"/>
                  </a:lnTo>
                  <a:lnTo>
                    <a:pt x="74" y="235"/>
                  </a:lnTo>
                  <a:lnTo>
                    <a:pt x="68" y="232"/>
                  </a:lnTo>
                  <a:lnTo>
                    <a:pt x="62" y="229"/>
                  </a:lnTo>
                  <a:lnTo>
                    <a:pt x="58" y="226"/>
                  </a:lnTo>
                  <a:lnTo>
                    <a:pt x="52" y="222"/>
                  </a:lnTo>
                  <a:lnTo>
                    <a:pt x="47" y="219"/>
                  </a:lnTo>
                  <a:lnTo>
                    <a:pt x="41" y="216"/>
                  </a:lnTo>
                  <a:lnTo>
                    <a:pt x="38" y="212"/>
                  </a:lnTo>
                  <a:lnTo>
                    <a:pt x="32" y="206"/>
                  </a:lnTo>
                  <a:lnTo>
                    <a:pt x="29" y="201"/>
                  </a:lnTo>
                  <a:lnTo>
                    <a:pt x="25" y="196"/>
                  </a:lnTo>
                  <a:lnTo>
                    <a:pt x="22" y="192"/>
                  </a:lnTo>
                  <a:lnTo>
                    <a:pt x="17" y="186"/>
                  </a:lnTo>
                  <a:lnTo>
                    <a:pt x="14" y="181"/>
                  </a:lnTo>
                  <a:lnTo>
                    <a:pt x="12" y="176"/>
                  </a:lnTo>
                  <a:lnTo>
                    <a:pt x="10" y="171"/>
                  </a:lnTo>
                  <a:lnTo>
                    <a:pt x="7" y="166"/>
                  </a:lnTo>
                  <a:lnTo>
                    <a:pt x="5" y="160"/>
                  </a:lnTo>
                  <a:lnTo>
                    <a:pt x="3" y="153"/>
                  </a:lnTo>
                  <a:lnTo>
                    <a:pt x="3" y="147"/>
                  </a:lnTo>
                  <a:lnTo>
                    <a:pt x="0" y="142"/>
                  </a:lnTo>
                  <a:lnTo>
                    <a:pt x="0" y="136"/>
                  </a:lnTo>
                  <a:lnTo>
                    <a:pt x="0" y="130"/>
                  </a:lnTo>
                  <a:lnTo>
                    <a:pt x="0" y="124"/>
                  </a:lnTo>
                  <a:lnTo>
                    <a:pt x="0" y="117"/>
                  </a:lnTo>
                  <a:lnTo>
                    <a:pt x="0" y="110"/>
                  </a:lnTo>
                  <a:lnTo>
                    <a:pt x="0" y="103"/>
                  </a:lnTo>
                  <a:lnTo>
                    <a:pt x="3" y="97"/>
                  </a:lnTo>
                  <a:lnTo>
                    <a:pt x="3" y="91"/>
                  </a:lnTo>
                  <a:lnTo>
                    <a:pt x="5" y="85"/>
                  </a:lnTo>
                  <a:lnTo>
                    <a:pt x="7" y="79"/>
                  </a:lnTo>
                  <a:lnTo>
                    <a:pt x="10" y="74"/>
                  </a:lnTo>
                  <a:lnTo>
                    <a:pt x="12" y="68"/>
                  </a:lnTo>
                  <a:lnTo>
                    <a:pt x="15" y="62"/>
                  </a:lnTo>
                  <a:lnTo>
                    <a:pt x="19" y="57"/>
                  </a:lnTo>
                  <a:lnTo>
                    <a:pt x="23" y="52"/>
                  </a:lnTo>
                  <a:lnTo>
                    <a:pt x="27" y="46"/>
                  </a:lnTo>
                  <a:lnTo>
                    <a:pt x="30" y="42"/>
                  </a:lnTo>
                  <a:lnTo>
                    <a:pt x="33" y="37"/>
                  </a:lnTo>
                  <a:lnTo>
                    <a:pt x="39" y="34"/>
                  </a:lnTo>
                  <a:lnTo>
                    <a:pt x="43" y="30"/>
                  </a:lnTo>
                  <a:lnTo>
                    <a:pt x="48" y="26"/>
                  </a:lnTo>
                  <a:lnTo>
                    <a:pt x="53" y="23"/>
                  </a:lnTo>
                  <a:lnTo>
                    <a:pt x="58" y="20"/>
                  </a:lnTo>
                  <a:lnTo>
                    <a:pt x="63" y="16"/>
                  </a:lnTo>
                  <a:lnTo>
                    <a:pt x="69" y="13"/>
                  </a:lnTo>
                  <a:lnTo>
                    <a:pt x="76" y="10"/>
                  </a:lnTo>
                  <a:lnTo>
                    <a:pt x="82" y="8"/>
                  </a:lnTo>
                  <a:lnTo>
                    <a:pt x="87" y="5"/>
                  </a:lnTo>
                  <a:lnTo>
                    <a:pt x="93" y="4"/>
                  </a:lnTo>
                  <a:lnTo>
                    <a:pt x="99" y="2"/>
                  </a:lnTo>
                  <a:lnTo>
                    <a:pt x="106" y="2"/>
                  </a:lnTo>
                  <a:lnTo>
                    <a:pt x="112" y="1"/>
                  </a:lnTo>
                  <a:lnTo>
                    <a:pt x="120" y="0"/>
                  </a:lnTo>
                  <a:lnTo>
                    <a:pt x="127" y="0"/>
                  </a:lnTo>
                  <a:lnTo>
                    <a:pt x="134" y="1"/>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grpSp>
      <p:sp>
        <p:nvSpPr>
          <p:cNvPr id="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Confidentiality</a:t>
            </a:r>
            <a:endParaRPr lang="en-US" sz="1400" i="1" smtClean="0">
              <a:solidFill>
                <a:srgbClr val="FFFFFF"/>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_Diapositive sommaire">
    <p:spTree>
      <p:nvGrpSpPr>
        <p:cNvPr id="1" name=""/>
        <p:cNvGrpSpPr/>
        <p:nvPr/>
      </p:nvGrpSpPr>
      <p:grpSpPr>
        <a:xfrm>
          <a:off x="0" y="0"/>
          <a:ext cx="0" cy="0"/>
          <a:chOff x="0" y="0"/>
          <a:chExt cx="0" cy="0"/>
        </a:xfrm>
      </p:grpSpPr>
      <p:sp>
        <p:nvSpPr>
          <p:cNvPr id="2" name="Rectangle 4"/>
          <p:cNvSpPr>
            <a:spLocks noChangeArrowheads="1"/>
          </p:cNvSpPr>
          <p:nvPr userDrawn="1"/>
        </p:nvSpPr>
        <p:spPr bwMode="auto">
          <a:xfrm>
            <a:off x="987425" y="1189038"/>
            <a:ext cx="7167563" cy="4762500"/>
          </a:xfrm>
          <a:prstGeom prst="rect">
            <a:avLst/>
          </a:prstGeom>
          <a:solidFill>
            <a:srgbClr val="FFFFFF"/>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fr-FR"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Table of contents</a:t>
            </a:r>
            <a:endParaRPr lang="fr-FR" sz="1400" i="1" smtClean="0">
              <a:solidFill>
                <a:srgbClr val="FFFFFF"/>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0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Outline</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1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34803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2843213"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2843213"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2"/>
          </p:nvPr>
        </p:nvSpPr>
        <p:spPr>
          <a:xfrm>
            <a:off x="1133808" y="1268760"/>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2" name="Espace réservé du texte 29"/>
          <p:cNvSpPr>
            <a:spLocks noGrp="1"/>
          </p:cNvSpPr>
          <p:nvPr>
            <p:ph type="body" sz="quarter" idx="13"/>
          </p:nvPr>
        </p:nvSpPr>
        <p:spPr>
          <a:xfrm>
            <a:off x="1133808" y="5229264"/>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2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solidFill>
            <a:srgbClr val="005EA7"/>
          </a:solidFill>
          <a:ln w="19050">
            <a:solidFill>
              <a:schemeClr val="tx2"/>
            </a:solidFill>
          </a:ln>
        </p:spPr>
        <p:txBody>
          <a:bodyPr lIns="360000" tIns="0" rIns="360000" bIns="0" anchor="ctr" anchorCtr="0"/>
          <a:lstStyle>
            <a:lvl1pPr marL="0" indent="0" algn="ctr">
              <a:lnSpc>
                <a:spcPct val="100000"/>
              </a:lnSpc>
              <a:defRPr sz="1800" baseline="0">
                <a:solidFill>
                  <a:schemeClr val="bg1"/>
                </a:solidFill>
              </a:defRPr>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3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69728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3697288"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3697288"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1133808" y="515719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1133808" y="126876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4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190500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190500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190500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467544" y="2567248"/>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467544" y="385313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467544" y="515719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467544" y="1268760"/>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2_Diapositive plan intro">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Diapositive plan parties">
    <p:spTree>
      <p:nvGrpSpPr>
        <p:cNvPr id="1" name=""/>
        <p:cNvGrpSpPr/>
        <p:nvPr/>
      </p:nvGrpSpPr>
      <p:grpSpPr>
        <a:xfrm>
          <a:off x="0" y="0"/>
          <a:ext cx="0" cy="0"/>
          <a:chOff x="0" y="0"/>
          <a:chExt cx="0" cy="0"/>
        </a:xfrm>
      </p:grpSpPr>
      <p:sp>
        <p:nvSpPr>
          <p:cNvPr id="8"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30" name="Espace réservé du texte 29"/>
          <p:cNvSpPr>
            <a:spLocks noGrp="1"/>
          </p:cNvSpPr>
          <p:nvPr>
            <p:ph type="body" sz="quarter" idx="10"/>
          </p:nvPr>
        </p:nvSpPr>
        <p:spPr>
          <a:xfrm>
            <a:off x="1115616"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31" name="Espace réservé du texte 29"/>
          <p:cNvSpPr>
            <a:spLocks noGrp="1"/>
          </p:cNvSpPr>
          <p:nvPr>
            <p:ph type="body" sz="quarter" idx="11"/>
          </p:nvPr>
        </p:nvSpPr>
        <p:spPr>
          <a:xfrm>
            <a:off x="1115616"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32" name="Espace réservé du texte 29"/>
          <p:cNvSpPr>
            <a:spLocks noGrp="1"/>
          </p:cNvSpPr>
          <p:nvPr>
            <p:ph type="body" sz="quarter" idx="12"/>
          </p:nvPr>
        </p:nvSpPr>
        <p:spPr>
          <a:xfrm>
            <a:off x="1115616"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2" name="Espace réservé du texte 8"/>
          <p:cNvSpPr>
            <a:spLocks noGrp="1"/>
          </p:cNvSpPr>
          <p:nvPr>
            <p:ph type="body" sz="quarter" idx="13"/>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
        <p:nvSpPr>
          <p:cNvPr id="13" name="Espace réservé du texte 29"/>
          <p:cNvSpPr>
            <a:spLocks noGrp="1"/>
          </p:cNvSpPr>
          <p:nvPr>
            <p:ph type="body" sz="quarter" idx="14"/>
          </p:nvPr>
        </p:nvSpPr>
        <p:spPr>
          <a:xfrm>
            <a:off x="1115616" y="126882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14" name="Espace réservé du texte 29"/>
          <p:cNvSpPr>
            <a:spLocks noGrp="1"/>
          </p:cNvSpPr>
          <p:nvPr>
            <p:ph type="body" sz="quarter" idx="15"/>
          </p:nvPr>
        </p:nvSpPr>
        <p:spPr>
          <a:xfrm>
            <a:off x="1115616" y="537328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2_Diapositive plan conclusions">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noFill/>
          <a:ln w="19050">
            <a:solidFill>
              <a:schemeClr val="tx2"/>
            </a:solidFill>
            <a:miter lim="800000"/>
            <a:headEnd/>
            <a:tailEnd/>
          </a:ln>
        </p:spPr>
        <p:txBody>
          <a:bodyPr lIns="360000" tIns="0" rIns="360000" bIns="0" anchor="ctr"/>
          <a:lstStyle/>
          <a:p>
            <a:pPr algn="ctr" fontAlgn="base">
              <a:spcBef>
                <a:spcPct val="0"/>
              </a:spcBef>
              <a:spcAft>
                <a:spcPct val="0"/>
              </a:spcAft>
              <a:buSzPct val="170000"/>
              <a:defRPr/>
            </a:pPr>
            <a:r>
              <a:rPr lang="en-US" b="1">
                <a:solidFill>
                  <a:srgbClr val="005EA7"/>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Planning / Organization</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2_Diapositive libre">
    <p:spTree>
      <p:nvGrpSpPr>
        <p:cNvPr id="1" name=""/>
        <p:cNvGrpSpPr/>
        <p:nvPr/>
      </p:nvGrpSpPr>
      <p:grpSpPr>
        <a:xfrm>
          <a:off x="0" y="0"/>
          <a:ext cx="0" cy="0"/>
          <a:chOff x="0" y="0"/>
          <a:chExt cx="0" cy="0"/>
        </a:xfrm>
      </p:grpSpPr>
      <p:sp>
        <p:nvSpPr>
          <p:cNvPr id="12" name="Espace réservé du texte 11"/>
          <p:cNvSpPr>
            <a:spLocks noGrp="1"/>
          </p:cNvSpPr>
          <p:nvPr>
            <p:ph type="body" sz="quarter" idx="22"/>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8"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0"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7" name="Espace réservé du texte 10"/>
          <p:cNvSpPr>
            <a:spLocks noGrp="1"/>
          </p:cNvSpPr>
          <p:nvPr>
            <p:ph type="body" sz="quarter" idx="21"/>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2_Diapositive slide text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431800" y="1928813"/>
            <a:ext cx="8280400" cy="385127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marL="268288" indent="-268288" algn="just" fontAlgn="base">
              <a:spcBef>
                <a:spcPts val="1200"/>
              </a:spcBef>
              <a:spcAft>
                <a:spcPct val="0"/>
              </a:spcAft>
              <a:buClr>
                <a:srgbClr val="005EA7"/>
              </a:buClr>
              <a:buSzPct val="100000"/>
              <a:buFont typeface="Arial" pitchFamily="34" charset="0"/>
              <a:buNone/>
              <a:tabLst>
                <a:tab pos="268288" algn="l"/>
              </a:tabLst>
              <a:defRPr/>
            </a:pPr>
            <a:endParaRPr lang="en-US" sz="1400" b="1">
              <a:solidFill>
                <a:srgbClr val="195FA7"/>
              </a:solidFill>
            </a:endParaRPr>
          </a:p>
        </p:txBody>
      </p:sp>
      <p:sp>
        <p:nvSpPr>
          <p:cNvPr id="7" name="Espace réservé du texte 11"/>
          <p:cNvSpPr>
            <a:spLocks noGrp="1"/>
          </p:cNvSpPr>
          <p:nvPr>
            <p:ph type="body" sz="quarter" idx="29"/>
          </p:nvPr>
        </p:nvSpPr>
        <p:spPr>
          <a:xfrm>
            <a:off x="432000" y="1928813"/>
            <a:ext cx="8280000" cy="3852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400"/>
            </a:lvl1pPr>
            <a:lvl2pPr marL="538163" indent="-269875" algn="just">
              <a:lnSpc>
                <a:spcPct val="100000"/>
              </a:lnSpc>
              <a:spcBef>
                <a:spcPts val="600"/>
              </a:spcBef>
              <a:buClr>
                <a:srgbClr val="005EA7"/>
              </a:buClr>
              <a:buFont typeface="Arial" pitchFamily="34" charset="0"/>
              <a:buChar char=""/>
              <a:tabLst>
                <a:tab pos="538163" algn="l"/>
              </a:tabLst>
              <a:defRPr sz="1300" b="0"/>
            </a:lvl2pPr>
            <a:lvl3pPr marL="538163" indent="0" algn="just">
              <a:lnSpc>
                <a:spcPct val="100000"/>
              </a:lnSpc>
              <a:spcBef>
                <a:spcPts val="0"/>
              </a:spcBef>
              <a:buClr>
                <a:srgbClr val="005EA7"/>
              </a:buClr>
              <a:buFont typeface="Arial" pitchFamily="34" charset="0"/>
              <a:buNone/>
              <a:tabLst>
                <a:tab pos="538163" algn="l"/>
              </a:tabLst>
              <a:defRPr lang="fr-FR" sz="13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5" name="Espace réservé du texte 10"/>
          <p:cNvSpPr>
            <a:spLocks noGrp="1"/>
          </p:cNvSpPr>
          <p:nvPr>
            <p:ph type="body" sz="quarter" idx="22"/>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8"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2_Diapositive double texte">
    <p:spTree>
      <p:nvGrpSpPr>
        <p:cNvPr id="1" name=""/>
        <p:cNvGrpSpPr/>
        <p:nvPr/>
      </p:nvGrpSpPr>
      <p:grpSpPr>
        <a:xfrm>
          <a:off x="0" y="0"/>
          <a:ext cx="0" cy="0"/>
          <a:chOff x="0" y="0"/>
          <a:chExt cx="0" cy="0"/>
        </a:xfrm>
      </p:grpSpPr>
      <p:sp>
        <p:nvSpPr>
          <p:cNvPr id="10" name="Rectangle 20"/>
          <p:cNvSpPr>
            <a:spLocks noChangeArrowheads="1"/>
          </p:cNvSpPr>
          <p:nvPr userDrawn="1"/>
        </p:nvSpPr>
        <p:spPr bwMode="auto">
          <a:xfrm>
            <a:off x="431800" y="2020888"/>
            <a:ext cx="3960813"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12" name="Rectangle 16"/>
          <p:cNvSpPr>
            <a:spLocks noChangeArrowheads="1"/>
          </p:cNvSpPr>
          <p:nvPr userDrawn="1"/>
        </p:nvSpPr>
        <p:spPr bwMode="auto">
          <a:xfrm>
            <a:off x="431800" y="2695575"/>
            <a:ext cx="3960813"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3" name="Rectangle 18"/>
          <p:cNvSpPr>
            <a:spLocks noChangeArrowheads="1"/>
          </p:cNvSpPr>
          <p:nvPr userDrawn="1"/>
        </p:nvSpPr>
        <p:spPr bwMode="auto">
          <a:xfrm>
            <a:off x="4751388" y="2695575"/>
            <a:ext cx="3960812" cy="3024188"/>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108000" rIns="360000" bIns="108000" anchor="ctr"/>
          <a:lstStyle/>
          <a:p>
            <a:pPr algn="just" fontAlgn="base">
              <a:spcBef>
                <a:spcPct val="0"/>
              </a:spcBef>
              <a:spcAft>
                <a:spcPct val="0"/>
              </a:spcAft>
              <a:defRPr/>
            </a:pPr>
            <a:endParaRPr lang="en-US" sz="1200" b="1">
              <a:solidFill>
                <a:srgbClr val="005EA7"/>
              </a:solidFill>
            </a:endParaRPr>
          </a:p>
        </p:txBody>
      </p:sp>
      <p:sp>
        <p:nvSpPr>
          <p:cNvPr id="14" name="Rectangle 26"/>
          <p:cNvSpPr>
            <a:spLocks noChangeArrowheads="1"/>
          </p:cNvSpPr>
          <p:nvPr userDrawn="1"/>
        </p:nvSpPr>
        <p:spPr bwMode="auto">
          <a:xfrm>
            <a:off x="4751388" y="2020888"/>
            <a:ext cx="3960812" cy="503237"/>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26" name="Espace réservé du texte 11"/>
          <p:cNvSpPr>
            <a:spLocks noGrp="1"/>
          </p:cNvSpPr>
          <p:nvPr>
            <p:ph type="body" sz="quarter" idx="29"/>
          </p:nvPr>
        </p:nvSpPr>
        <p:spPr>
          <a:xfrm>
            <a:off x="46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24"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11" name="Espace réservé du texte 11"/>
          <p:cNvSpPr>
            <a:spLocks noGrp="1"/>
          </p:cNvSpPr>
          <p:nvPr>
            <p:ph type="body" sz="quarter" idx="30"/>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8" name="Espace réservé du texte 11"/>
          <p:cNvSpPr>
            <a:spLocks noGrp="1"/>
          </p:cNvSpPr>
          <p:nvPr>
            <p:ph type="body" sz="quarter" idx="32"/>
          </p:nvPr>
        </p:nvSpPr>
        <p:spPr>
          <a:xfrm>
            <a:off x="4788000" y="2092878"/>
            <a:ext cx="3888000" cy="360000"/>
          </a:xfrm>
          <a:prstGeom prst="rect">
            <a:avLst/>
          </a:prstGeom>
          <a:noFill/>
          <a:ln w="19050">
            <a:noFill/>
          </a:ln>
          <a:effectLst/>
        </p:spPr>
        <p:txBody>
          <a:bodyPr lIns="180000" tIns="0" rIns="180000" bIns="0" anchor="ctr" anchorCtr="0"/>
          <a:lstStyle>
            <a:lvl1pPr marL="0" indent="0" algn="ctr">
              <a:lnSpc>
                <a:spcPct val="100000"/>
              </a:lnSpc>
              <a:spcBef>
                <a:spcPts val="1200"/>
              </a:spcBef>
              <a:spcAft>
                <a:spcPts val="0"/>
              </a:spcAft>
              <a:buClr>
                <a:srgbClr val="005EA7"/>
              </a:buClr>
              <a:buSzPct val="100000"/>
              <a:buFont typeface="Arial" pitchFamily="34" charset="0"/>
              <a:buNone/>
              <a:tabLst/>
              <a:defRPr sz="14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p:txBody>
      </p:sp>
      <p:sp>
        <p:nvSpPr>
          <p:cNvPr id="33"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16" name="Espace réservé du texte 11"/>
          <p:cNvSpPr>
            <a:spLocks noGrp="1"/>
          </p:cNvSpPr>
          <p:nvPr>
            <p:ph type="body" sz="quarter" idx="29"/>
          </p:nvPr>
        </p:nvSpPr>
        <p:spPr>
          <a:xfrm>
            <a:off x="43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20" name="Espace réservé du texte 11"/>
          <p:cNvSpPr>
            <a:spLocks noGrp="1"/>
          </p:cNvSpPr>
          <p:nvPr>
            <p:ph type="body" sz="quarter" idx="31"/>
          </p:nvPr>
        </p:nvSpPr>
        <p:spPr>
          <a:xfrm>
            <a:off x="4752000" y="2695522"/>
            <a:ext cx="3960000" cy="3024000"/>
          </a:xfrm>
          <a:prstGeom prst="rect">
            <a:avLst/>
          </a:prstGeom>
          <a:noFill/>
          <a:ln w="19050">
            <a:noFill/>
          </a:ln>
          <a:effectLst/>
        </p:spPr>
        <p:txBody>
          <a:bodyPr lIns="360000" tIns="108000" rIns="360000" bIns="108000" anchor="ctr" anchorCtr="0"/>
          <a:lstStyle>
            <a:lvl1pPr marL="268288" indent="-268288" algn="just">
              <a:lnSpc>
                <a:spcPct val="100000"/>
              </a:lnSpc>
              <a:spcBef>
                <a:spcPts val="1200"/>
              </a:spcBef>
              <a:spcAft>
                <a:spcPts val="0"/>
              </a:spcAft>
              <a:buClr>
                <a:srgbClr val="005EA7"/>
              </a:buClr>
              <a:buSzPct val="100000"/>
              <a:buFont typeface="Arial" pitchFamily="34" charset="0"/>
              <a:buChar char="•"/>
              <a:tabLst>
                <a:tab pos="268288" algn="l"/>
              </a:tabLst>
              <a:defRPr sz="1200"/>
            </a:lvl1pPr>
            <a:lvl2pPr marL="538163" indent="-269875" algn="just">
              <a:lnSpc>
                <a:spcPct val="100000"/>
              </a:lnSpc>
              <a:spcBef>
                <a:spcPts val="600"/>
              </a:spcBef>
              <a:buClr>
                <a:srgbClr val="005EA7"/>
              </a:buClr>
              <a:buFont typeface="Arial" pitchFamily="34" charset="0"/>
              <a:buChar char=""/>
              <a:tabLst>
                <a:tab pos="538163" algn="l"/>
              </a:tabLst>
              <a:defRPr sz="1200" b="0"/>
            </a:lvl2pPr>
            <a:lvl3pPr marL="538163" indent="0" algn="just">
              <a:lnSpc>
                <a:spcPct val="100000"/>
              </a:lnSpc>
              <a:spcBef>
                <a:spcPts val="0"/>
              </a:spcBef>
              <a:buClr>
                <a:srgbClr val="005EA7"/>
              </a:buClr>
              <a:buFont typeface="Arial" pitchFamily="34" charset="0"/>
              <a:buNone/>
              <a:tabLst>
                <a:tab pos="538163" algn="l"/>
              </a:tabLst>
              <a:defRPr lang="fr-FR" sz="1200" b="0" i="1"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2_Diapositive synthèse intermédiaire">
    <p:spTree>
      <p:nvGrpSpPr>
        <p:cNvPr id="1" name=""/>
        <p:cNvGrpSpPr/>
        <p:nvPr/>
      </p:nvGrpSpPr>
      <p:grpSpPr>
        <a:xfrm>
          <a:off x="0" y="0"/>
          <a:ext cx="0" cy="0"/>
          <a:chOff x="0" y="0"/>
          <a:chExt cx="0" cy="0"/>
        </a:xfrm>
      </p:grpSpPr>
      <p:sp>
        <p:nvSpPr>
          <p:cNvPr id="4" name="ZoneTexte 8"/>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summary</a:t>
            </a:r>
          </a:p>
        </p:txBody>
      </p:sp>
      <p:sp>
        <p:nvSpPr>
          <p:cNvPr id="5" name="Rectangle 4"/>
          <p:cNvSpPr>
            <a:spLocks noChangeArrowheads="1"/>
          </p:cNvSpPr>
          <p:nvPr userDrawn="1"/>
        </p:nvSpPr>
        <p:spPr bwMode="auto">
          <a:xfrm>
            <a:off x="431800" y="1260475"/>
            <a:ext cx="8280400" cy="4679950"/>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8" name="Espace réservé du texte 7"/>
          <p:cNvSpPr>
            <a:spLocks noGrp="1"/>
          </p:cNvSpPr>
          <p:nvPr>
            <p:ph type="body" sz="quarter" idx="21"/>
          </p:nvPr>
        </p:nvSpPr>
        <p:spPr>
          <a:xfrm>
            <a:off x="432000" y="1260000"/>
            <a:ext cx="8280000" cy="4680000"/>
          </a:xfrm>
          <a:prstGeom prst="rect">
            <a:avLst/>
          </a:prstGeom>
          <a:noFill/>
          <a:ln w="19050">
            <a:noFill/>
          </a:ln>
          <a:effectLst/>
        </p:spPr>
        <p:txBody>
          <a:bodyPr lIns="360000" tIns="180000" rIns="360000" bIns="180000" anchor="ctr" anchorCtr="0"/>
          <a:lstStyle>
            <a:lvl1pPr marL="268288" indent="-268288" algn="just">
              <a:lnSpc>
                <a:spcPct val="100000"/>
              </a:lnSpc>
              <a:spcBef>
                <a:spcPts val="1800"/>
              </a:spcBef>
              <a:buClr>
                <a:srgbClr val="005EA7"/>
              </a:buClr>
              <a:buSzPct val="100000"/>
              <a:buFont typeface="Webdings" pitchFamily="18" charset="2"/>
              <a:buChar char=""/>
              <a:tabLst/>
              <a:defRPr sz="1400" i="1"/>
            </a:lvl1pPr>
            <a:lvl2pPr marL="268288" indent="0" algn="just">
              <a:lnSpc>
                <a:spcPct val="100000"/>
              </a:lnSpc>
              <a:spcBef>
                <a:spcPts val="600"/>
              </a:spcBef>
              <a:buFontTx/>
              <a:buNone/>
              <a:defRPr sz="1400" b="0"/>
            </a:lvl2pPr>
            <a:lvl3pPr marL="806450" indent="-268288" algn="just">
              <a:lnSpc>
                <a:spcPct val="100000"/>
              </a:lnSpc>
              <a:spcBef>
                <a:spcPts val="300"/>
              </a:spcBef>
              <a:buClr>
                <a:srgbClr val="005EA7"/>
              </a:buClr>
              <a:buFont typeface="Arial" pitchFamily="34" charset="0"/>
              <a:buChar char=""/>
              <a:tabLst>
                <a:tab pos="806450" algn="l"/>
              </a:tabLst>
              <a:defRPr sz="14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7"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2_Diapositive SWOT">
    <p:spTree>
      <p:nvGrpSpPr>
        <p:cNvPr id="1" name=""/>
        <p:cNvGrpSpPr/>
        <p:nvPr/>
      </p:nvGrpSpPr>
      <p:grpSpPr>
        <a:xfrm>
          <a:off x="0" y="0"/>
          <a:ext cx="0" cy="0"/>
          <a:chOff x="0" y="0"/>
          <a:chExt cx="0" cy="0"/>
        </a:xfrm>
      </p:grpSpPr>
      <p:sp>
        <p:nvSpPr>
          <p:cNvPr id="8" name="Rectangle 34"/>
          <p:cNvSpPr>
            <a:spLocks noChangeArrowheads="1"/>
          </p:cNvSpPr>
          <p:nvPr userDrawn="1"/>
        </p:nvSpPr>
        <p:spPr bwMode="auto">
          <a:xfrm>
            <a:off x="4751388" y="2214563"/>
            <a:ext cx="3960812"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FFFFFF"/>
              </a:solidFill>
            </a:endParaRPr>
          </a:p>
        </p:txBody>
      </p:sp>
      <p:sp>
        <p:nvSpPr>
          <p:cNvPr id="9" name="ZoneTexte 35"/>
          <p:cNvSpPr txBox="1">
            <a:spLocks noChangeArrowheads="1"/>
          </p:cNvSpPr>
          <p:nvPr userDrawn="1"/>
        </p:nvSpPr>
        <p:spPr bwMode="auto">
          <a:xfrm>
            <a:off x="5651500" y="2020888"/>
            <a:ext cx="2160588"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0" name="Rectangle 31"/>
          <p:cNvSpPr>
            <a:spLocks noChangeArrowheads="1"/>
          </p:cNvSpPr>
          <p:nvPr userDrawn="1"/>
        </p:nvSpPr>
        <p:spPr bwMode="auto">
          <a:xfrm>
            <a:off x="431800" y="2214563"/>
            <a:ext cx="3960813" cy="1655762"/>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1" name="ZoneTexte 18"/>
          <p:cNvSpPr txBox="1">
            <a:spLocks noChangeArrowheads="1"/>
          </p:cNvSpPr>
          <p:nvPr userDrawn="1"/>
        </p:nvSpPr>
        <p:spPr bwMode="auto">
          <a:xfrm>
            <a:off x="1331913" y="2020888"/>
            <a:ext cx="2160587" cy="360362"/>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2" name="Rectangle 23"/>
          <p:cNvSpPr>
            <a:spLocks noChangeArrowheads="1"/>
          </p:cNvSpPr>
          <p:nvPr userDrawn="1"/>
        </p:nvSpPr>
        <p:spPr bwMode="auto">
          <a:xfrm>
            <a:off x="431800" y="4273550"/>
            <a:ext cx="3960813"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3" name="ZoneTexte 47"/>
          <p:cNvSpPr txBox="1">
            <a:spLocks noChangeArrowheads="1"/>
          </p:cNvSpPr>
          <p:nvPr userDrawn="1"/>
        </p:nvSpPr>
        <p:spPr bwMode="auto">
          <a:xfrm>
            <a:off x="1331913" y="4079875"/>
            <a:ext cx="2160587"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4" name="Rectangle 25"/>
          <p:cNvSpPr>
            <a:spLocks noChangeArrowheads="1"/>
          </p:cNvSpPr>
          <p:nvPr userDrawn="1"/>
        </p:nvSpPr>
        <p:spPr bwMode="auto">
          <a:xfrm>
            <a:off x="4751388" y="4273550"/>
            <a:ext cx="3960812" cy="1655763"/>
          </a:xfrm>
          <a:prstGeom prst="rect">
            <a:avLst/>
          </a:prstGeom>
          <a:solidFill>
            <a:schemeClr val="bg1"/>
          </a:solidFill>
          <a:ln w="19050" algn="ctr">
            <a:solidFill>
              <a:schemeClr val="tx2"/>
            </a:solidFill>
            <a:round/>
            <a:headEnd/>
            <a:tailEnd/>
          </a:ln>
        </p:spPr>
        <p:txBody>
          <a:bodyPr lIns="360000" tIns="180000" rIns="360000" bIns="180000" anchor="ctr"/>
          <a:lstStyle/>
          <a:p>
            <a:pPr algn="just" eaLnBrk="0" fontAlgn="base" hangingPunct="0">
              <a:spcBef>
                <a:spcPct val="0"/>
              </a:spcBef>
              <a:spcAft>
                <a:spcPct val="0"/>
              </a:spcAft>
              <a:defRPr/>
            </a:pPr>
            <a:endParaRPr lang="en-US" sz="1200" b="1">
              <a:solidFill>
                <a:srgbClr val="195FA7"/>
              </a:solidFill>
            </a:endParaRPr>
          </a:p>
        </p:txBody>
      </p:sp>
      <p:sp>
        <p:nvSpPr>
          <p:cNvPr id="15" name="ZoneTexte 44"/>
          <p:cNvSpPr txBox="1">
            <a:spLocks noChangeArrowheads="1"/>
          </p:cNvSpPr>
          <p:nvPr userDrawn="1"/>
        </p:nvSpPr>
        <p:spPr bwMode="auto">
          <a:xfrm>
            <a:off x="5651500" y="4079875"/>
            <a:ext cx="2160588" cy="360363"/>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buSzPct val="170000"/>
              <a:defRPr/>
            </a:pPr>
            <a:endParaRPr lang="en-US" sz="1400" b="1" smtClean="0">
              <a:solidFill>
                <a:srgbClr val="005EA7"/>
              </a:solidFill>
            </a:endParaRPr>
          </a:p>
        </p:txBody>
      </p:sp>
      <p:sp>
        <p:nvSpPr>
          <p:cNvPr id="16" name="ZoneTexte 30"/>
          <p:cNvSpPr txBox="1">
            <a:spLocks noChangeArrowheads="1"/>
          </p:cNvSpPr>
          <p:nvPr userDrawn="1"/>
        </p:nvSpPr>
        <p:spPr bwMode="auto">
          <a:xfrm>
            <a:off x="1662113" y="2057400"/>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Strengths</a:t>
            </a:r>
          </a:p>
        </p:txBody>
      </p:sp>
      <p:sp>
        <p:nvSpPr>
          <p:cNvPr id="17" name="ZoneTexte 36"/>
          <p:cNvSpPr txBox="1">
            <a:spLocks noChangeArrowheads="1"/>
          </p:cNvSpPr>
          <p:nvPr userDrawn="1"/>
        </p:nvSpPr>
        <p:spPr bwMode="auto">
          <a:xfrm>
            <a:off x="5981700" y="2057400"/>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Weaknesses</a:t>
            </a:r>
          </a:p>
        </p:txBody>
      </p:sp>
      <p:sp>
        <p:nvSpPr>
          <p:cNvPr id="18" name="ZoneTexte 37"/>
          <p:cNvSpPr txBox="1">
            <a:spLocks noChangeArrowheads="1"/>
          </p:cNvSpPr>
          <p:nvPr userDrawn="1"/>
        </p:nvSpPr>
        <p:spPr bwMode="auto">
          <a:xfrm>
            <a:off x="1662113" y="4116388"/>
            <a:ext cx="1500187"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Opportunities</a:t>
            </a:r>
          </a:p>
        </p:txBody>
      </p:sp>
      <p:sp>
        <p:nvSpPr>
          <p:cNvPr id="19" name="ZoneTexte 38"/>
          <p:cNvSpPr txBox="1">
            <a:spLocks noChangeArrowheads="1"/>
          </p:cNvSpPr>
          <p:nvPr userDrawn="1"/>
        </p:nvSpPr>
        <p:spPr bwMode="auto">
          <a:xfrm>
            <a:off x="5981700" y="4116388"/>
            <a:ext cx="1500188" cy="285750"/>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1400" b="1" smtClean="0">
                <a:solidFill>
                  <a:srgbClr val="195FA7"/>
                </a:solidFill>
              </a:rPr>
              <a:t>Threats</a:t>
            </a:r>
          </a:p>
        </p:txBody>
      </p:sp>
      <p:sp>
        <p:nvSpPr>
          <p:cNvPr id="20" name="ZoneTexte 39"/>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SWOT</a:t>
            </a:r>
          </a:p>
        </p:txBody>
      </p:sp>
      <p:sp>
        <p:nvSpPr>
          <p:cNvPr id="29" name="Espace réservé du texte 11"/>
          <p:cNvSpPr>
            <a:spLocks noGrp="1"/>
          </p:cNvSpPr>
          <p:nvPr>
            <p:ph type="body" sz="quarter" idx="29"/>
          </p:nvPr>
        </p:nvSpPr>
        <p:spPr>
          <a:xfrm>
            <a:off x="43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50" name="Espace réservé du texte 11"/>
          <p:cNvSpPr>
            <a:spLocks noGrp="1"/>
          </p:cNvSpPr>
          <p:nvPr>
            <p:ph type="body" sz="quarter" idx="31"/>
          </p:nvPr>
        </p:nvSpPr>
        <p:spPr>
          <a:xfrm>
            <a:off x="4752000" y="2214554"/>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8" name="Espace réservé du texte 10"/>
          <p:cNvSpPr>
            <a:spLocks noGrp="1"/>
          </p:cNvSpPr>
          <p:nvPr>
            <p:ph type="body" sz="quarter" idx="24"/>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
        <p:nvSpPr>
          <p:cNvPr id="25" name="Espace réservé du texte 11"/>
          <p:cNvSpPr>
            <a:spLocks noGrp="1"/>
          </p:cNvSpPr>
          <p:nvPr>
            <p:ph type="body" sz="quarter" idx="34"/>
          </p:nvPr>
        </p:nvSpPr>
        <p:spPr>
          <a:xfrm>
            <a:off x="43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27" name="Espace réservé du texte 11"/>
          <p:cNvSpPr>
            <a:spLocks noGrp="1"/>
          </p:cNvSpPr>
          <p:nvPr>
            <p:ph type="body" sz="quarter" idx="35"/>
          </p:nvPr>
        </p:nvSpPr>
        <p:spPr>
          <a:xfrm>
            <a:off x="4752000" y="4273330"/>
            <a:ext cx="3960000" cy="1656000"/>
          </a:xfrm>
          <a:prstGeom prst="rect">
            <a:avLst/>
          </a:prstGeom>
          <a:noFill/>
          <a:ln w="19050">
            <a:noFill/>
          </a:ln>
          <a:effectLst/>
        </p:spPr>
        <p:txBody>
          <a:bodyPr lIns="360000" tIns="288000" rIns="360000" bIns="108000" anchor="ctr" anchorCtr="0"/>
          <a:lstStyle>
            <a:lvl1pPr marL="268288" indent="-268288" algn="just">
              <a:lnSpc>
                <a:spcPct val="100000"/>
              </a:lnSpc>
              <a:spcBef>
                <a:spcPts val="1200"/>
              </a:spcBef>
              <a:buClr>
                <a:srgbClr val="005EA7"/>
              </a:buClr>
              <a:buSzPct val="100000"/>
              <a:buFont typeface="Arial" pitchFamily="34" charset="0"/>
              <a:buChar char="•"/>
              <a:tabLst>
                <a:tab pos="268288" algn="l"/>
              </a:tabLst>
              <a:defRPr sz="1200"/>
            </a:lvl1pPr>
            <a:lvl2pPr marL="268288" indent="-268288" algn="just">
              <a:lnSpc>
                <a:spcPct val="100000"/>
              </a:lnSpc>
              <a:spcBef>
                <a:spcPts val="600"/>
              </a:spcBef>
              <a:buClr>
                <a:srgbClr val="005EA7"/>
              </a:buClr>
              <a:buFont typeface="Arial" pitchFamily="34" charset="0"/>
              <a:buChar char="•"/>
              <a:tabLst>
                <a:tab pos="268288" algn="l"/>
              </a:tabLst>
              <a:defRPr sz="1200" b="1"/>
            </a:lvl2pPr>
            <a:lvl3pPr marL="538163" indent="-269875" algn="just">
              <a:lnSpc>
                <a:spcPct val="100000"/>
              </a:lnSpc>
              <a:spcBef>
                <a:spcPts val="300"/>
              </a:spcBef>
              <a:buClr>
                <a:srgbClr val="005EA7"/>
              </a:buClr>
              <a:buFont typeface="Arial" pitchFamily="34" charset="0"/>
              <a:buChar char=""/>
              <a:tabLst>
                <a:tab pos="538163" algn="l"/>
              </a:tabLst>
              <a:defRPr lang="fr-FR" sz="1200" b="0" i="0" noProof="0" dirty="0" smtClean="0">
                <a:solidFill>
                  <a:srgbClr val="005EA7"/>
                </a:solidFill>
                <a:latin typeface="+mn-lt"/>
                <a:ea typeface="+mn-ea"/>
              </a:defRPr>
            </a:lvl3pPr>
            <a:lvl4pPr marL="538163" indent="0" algn="just">
              <a:lnSpc>
                <a:spcPct val="100000"/>
              </a:lnSpc>
              <a:buNone/>
              <a:defRPr lang="fr-FR" sz="1200" b="0" i="1" noProof="0" dirty="0" smtClean="0">
                <a:solidFill>
                  <a:srgbClr val="005EA7"/>
                </a:solidFill>
                <a:latin typeface="+mn-lt"/>
                <a:ea typeface="+mn-ea"/>
              </a:defRPr>
            </a:lvl4pPr>
            <a:lvl5pPr>
              <a:defRPr sz="1200" b="0" i="1"/>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p:txBody>
      </p:sp>
      <p:sp>
        <p:nvSpPr>
          <p:cNvPr id="41"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2_Diapositive hameçon">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592388"/>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492501"/>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59200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baseline="0"/>
            </a:lvl1pPr>
          </a:lstStyle>
          <a:p>
            <a:pPr lvl="0"/>
            <a:r>
              <a:rPr lang="de-DE" noProof="0" smtClean="0"/>
              <a:t>Textmasterformate durch Klicken bearbeiten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2_Diapositive hameçon ALCIM">
    <p:spTree>
      <p:nvGrpSpPr>
        <p:cNvPr id="1" name=""/>
        <p:cNvGrpSpPr/>
        <p:nvPr/>
      </p:nvGrpSpPr>
      <p:grpSpPr>
        <a:xfrm>
          <a:off x="0" y="0"/>
          <a:ext cx="0" cy="0"/>
          <a:chOff x="0" y="0"/>
          <a:chExt cx="0" cy="0"/>
        </a:xfrm>
      </p:grpSpPr>
      <p:sp>
        <p:nvSpPr>
          <p:cNvPr id="6" name="Rectangle 14"/>
          <p:cNvSpPr>
            <a:spLocks noChangeArrowheads="1"/>
          </p:cNvSpPr>
          <p:nvPr userDrawn="1"/>
        </p:nvSpPr>
        <p:spPr bwMode="auto">
          <a:xfrm>
            <a:off x="431800" y="2182813"/>
            <a:ext cx="2016125" cy="2016125"/>
          </a:xfrm>
          <a:prstGeom prst="rect">
            <a:avLst/>
          </a:prstGeom>
          <a:solidFill>
            <a:schemeClr val="bg1"/>
          </a:solidFill>
          <a:ln w="19050">
            <a:solidFill>
              <a:schemeClr val="tx2"/>
            </a:solidFill>
            <a:miter lim="800000"/>
            <a:headEnd/>
            <a:tailEnd/>
          </a:ln>
          <a:effectLst>
            <a:outerShdw dist="38100" dir="2700000"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endParaRPr lang="en-US" sz="1400" b="1">
              <a:solidFill>
                <a:srgbClr val="005EA7"/>
              </a:solidFill>
            </a:endParaRPr>
          </a:p>
        </p:txBody>
      </p:sp>
      <p:sp>
        <p:nvSpPr>
          <p:cNvPr id="7" name="Rectangle 20"/>
          <p:cNvSpPr>
            <a:spLocks noChangeArrowheads="1"/>
          </p:cNvSpPr>
          <p:nvPr userDrawn="1"/>
        </p:nvSpPr>
        <p:spPr bwMode="auto">
          <a:xfrm>
            <a:off x="3021013" y="1260475"/>
            <a:ext cx="5688012"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ctr" eaLnBrk="0" fontAlgn="base" hangingPunct="0">
              <a:spcBef>
                <a:spcPct val="0"/>
              </a:spcBef>
              <a:spcAft>
                <a:spcPts val="600"/>
              </a:spcAft>
              <a:buFont typeface="Arial" pitchFamily="34" charset="0"/>
              <a:buNone/>
              <a:defRPr/>
            </a:pPr>
            <a:endParaRPr lang="en-US" sz="1400" b="1">
              <a:solidFill>
                <a:srgbClr val="005EA7"/>
              </a:solidFill>
            </a:endParaRPr>
          </a:p>
        </p:txBody>
      </p:sp>
      <p:pic>
        <p:nvPicPr>
          <p:cNvPr id="8" name="Picture 1"/>
          <p:cNvPicPr>
            <a:picLocks noChangeAspect="1" noChangeArrowheads="1"/>
          </p:cNvPicPr>
          <p:nvPr userDrawn="1"/>
        </p:nvPicPr>
        <p:blipFill>
          <a:blip r:embed="rId2" cstate="print"/>
          <a:srcRect/>
          <a:stretch>
            <a:fillRect/>
          </a:stretch>
        </p:blipFill>
        <p:spPr bwMode="auto">
          <a:xfrm>
            <a:off x="3059113" y="1296988"/>
            <a:ext cx="3160712" cy="730250"/>
          </a:xfrm>
          <a:prstGeom prst="rect">
            <a:avLst/>
          </a:prstGeom>
          <a:noFill/>
          <a:ln w="9525">
            <a:noFill/>
            <a:miter lim="800000"/>
            <a:headEnd/>
            <a:tailEnd/>
          </a:ln>
        </p:spPr>
      </p:pic>
      <p:sp>
        <p:nvSpPr>
          <p:cNvPr id="9" name="Triangle isocèle 19"/>
          <p:cNvSpPr>
            <a:spLocks noChangeArrowheads="1"/>
          </p:cNvSpPr>
          <p:nvPr userDrawn="1"/>
        </p:nvSpPr>
        <p:spPr bwMode="black">
          <a:xfrm rot="5400000">
            <a:off x="2413000" y="30829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ZoneTexte 13"/>
          <p:cNvSpPr txBox="1">
            <a:spLocks noChangeArrowheads="1"/>
          </p:cNvSpPr>
          <p:nvPr userDrawn="1"/>
        </p:nvSpPr>
        <p:spPr bwMode="auto">
          <a:xfrm rot="16200000">
            <a:off x="3071813" y="2444750"/>
            <a:ext cx="992187" cy="246063"/>
          </a:xfrm>
          <a:prstGeom prst="rect">
            <a:avLst/>
          </a:prstGeom>
          <a:noFill/>
          <a:ln>
            <a:noFill/>
          </a:ln>
          <a:extLst/>
        </p:spPr>
        <p:txBody>
          <a:bodyPr lIns="0" tIns="0" rIns="0" bIns="0"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en-US" sz="1600" b="1" smtClean="0">
                <a:solidFill>
                  <a:srgbClr val="005EA7"/>
                </a:solidFill>
              </a:rPr>
              <a:t>Goal</a:t>
            </a:r>
          </a:p>
        </p:txBody>
      </p:sp>
      <p:pic>
        <p:nvPicPr>
          <p:cNvPr id="11" name="Picture 4" descr="pose01"/>
          <p:cNvPicPr>
            <a:picLocks noChangeAspect="1" noChangeArrowheads="1"/>
          </p:cNvPicPr>
          <p:nvPr userDrawn="1"/>
        </p:nvPicPr>
        <p:blipFill>
          <a:blip r:embed="rId3" cstate="print"/>
          <a:srcRect/>
          <a:stretch>
            <a:fillRect/>
          </a:stretch>
        </p:blipFill>
        <p:spPr bwMode="auto">
          <a:xfrm>
            <a:off x="1882775" y="4286250"/>
            <a:ext cx="1127125" cy="2022475"/>
          </a:xfrm>
          <a:prstGeom prst="rect">
            <a:avLst/>
          </a:prstGeom>
          <a:noFill/>
          <a:ln w="9525">
            <a:noFill/>
            <a:miter lim="800000"/>
            <a:headEnd/>
            <a:tailEnd/>
          </a:ln>
        </p:spPr>
      </p:pic>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Next steps</a:t>
            </a:r>
            <a:endParaRPr lang="en-US" sz="1400" i="1" smtClean="0">
              <a:solidFill>
                <a:srgbClr val="FFFFFF"/>
              </a:solidFill>
            </a:endParaRPr>
          </a:p>
        </p:txBody>
      </p:sp>
      <p:sp>
        <p:nvSpPr>
          <p:cNvPr id="27" name="Espace réservé du texte 26"/>
          <p:cNvSpPr>
            <a:spLocks noGrp="1"/>
          </p:cNvSpPr>
          <p:nvPr>
            <p:ph type="body" sz="quarter" idx="12"/>
          </p:nvPr>
        </p:nvSpPr>
        <p:spPr>
          <a:xfrm>
            <a:off x="432000" y="2182280"/>
            <a:ext cx="2016000" cy="2016000"/>
          </a:xfrm>
          <a:prstGeom prst="rect">
            <a:avLst/>
          </a:prstGeom>
          <a:noFill/>
          <a:ln w="19050">
            <a:noFill/>
          </a:ln>
          <a:effectLst/>
        </p:spPr>
        <p:txBody>
          <a:bodyPr lIns="108000" tIns="108000" rIns="108000" bIns="108000" anchor="ctr" anchorCtr="0"/>
          <a:lstStyle>
            <a:lvl1pPr marL="0" indent="0" algn="ctr">
              <a:lnSpc>
                <a:spcPct val="100000"/>
              </a:lnSpc>
              <a:tabLst/>
              <a:defRPr sz="1600" baseline="0"/>
            </a:lvl1pPr>
          </a:lstStyle>
          <a:p>
            <a:pPr lvl="0"/>
            <a:r>
              <a:rPr lang="de-DE" noProof="0" smtClean="0"/>
              <a:t>Textmasterformate durch Klicken bearbeiten</a:t>
            </a:r>
          </a:p>
        </p:txBody>
      </p:sp>
      <p:sp>
        <p:nvSpPr>
          <p:cNvPr id="23" name="Espace réservé du texte 22"/>
          <p:cNvSpPr>
            <a:spLocks noGrp="1"/>
          </p:cNvSpPr>
          <p:nvPr>
            <p:ph type="body" sz="quarter" idx="10"/>
          </p:nvPr>
        </p:nvSpPr>
        <p:spPr>
          <a:xfrm>
            <a:off x="3784703" y="2063810"/>
            <a:ext cx="4500000" cy="1008000"/>
          </a:xfrm>
          <a:prstGeom prst="rect">
            <a:avLst/>
          </a:prstGeom>
          <a:ln w="12700">
            <a:solidFill>
              <a:schemeClr val="tx1">
                <a:lumMod val="50000"/>
                <a:lumOff val="50000"/>
              </a:schemeClr>
            </a:solidFill>
          </a:ln>
        </p:spPr>
        <p:txBody>
          <a:bodyPr anchor="ctr"/>
          <a:lstStyle>
            <a:lvl1pPr marL="0" indent="0" algn="just">
              <a:lnSpc>
                <a:spcPct val="100000"/>
              </a:lnSpc>
              <a:defRPr sz="1400" b="1">
                <a:solidFill>
                  <a:srgbClr val="005EA7"/>
                </a:solidFill>
              </a:defRPr>
            </a:lvl1pPr>
            <a:lvl5pPr>
              <a:defRPr/>
            </a:lvl5pPr>
          </a:lstStyle>
          <a:p>
            <a:pPr lvl="0"/>
            <a:r>
              <a:rPr lang="de-DE" noProof="0" smtClean="0"/>
              <a:t>Textmasterformate durch Klicken bearbeiten</a:t>
            </a:r>
          </a:p>
        </p:txBody>
      </p:sp>
      <p:sp>
        <p:nvSpPr>
          <p:cNvPr id="18" name="Espace réservé du texte 17"/>
          <p:cNvSpPr>
            <a:spLocks noGrp="1"/>
          </p:cNvSpPr>
          <p:nvPr>
            <p:ph type="body" sz="quarter" idx="21"/>
          </p:nvPr>
        </p:nvSpPr>
        <p:spPr>
          <a:xfrm>
            <a:off x="3326596" y="3275366"/>
            <a:ext cx="5076000" cy="2500330"/>
          </a:xfrm>
          <a:prstGeom prst="rect">
            <a:avLst/>
          </a:prstGeom>
        </p:spPr>
        <p:txBody>
          <a:bodyPr lIns="0" tIns="0" rIns="0" bIns="0" anchor="ctr" anchorCtr="0"/>
          <a:lstStyle>
            <a:lvl1pPr marL="268288" indent="-268288" algn="just">
              <a:lnSpc>
                <a:spcPct val="100000"/>
              </a:lnSpc>
              <a:spcBef>
                <a:spcPts val="1200"/>
              </a:spcBef>
              <a:buClr>
                <a:srgbClr val="005EA7"/>
              </a:buClr>
              <a:buSzPct val="100000"/>
              <a:buFont typeface="Webdings" pitchFamily="18" charset="2"/>
              <a:buChar char="a"/>
              <a:defRPr sz="1400"/>
            </a:lvl1pPr>
            <a:lvl2pPr marL="538163" indent="-269875" algn="just">
              <a:lnSpc>
                <a:spcPct val="100000"/>
              </a:lnSpc>
              <a:spcBef>
                <a:spcPts val="600"/>
              </a:spcBef>
              <a:buClr>
                <a:srgbClr val="005EA7"/>
              </a:buClr>
              <a:buFont typeface="Arial" pitchFamily="34" charset="0"/>
              <a:buChar char=""/>
              <a:defRPr sz="1200" b="0"/>
            </a:lvl2pPr>
            <a:lvl3pPr>
              <a:buFont typeface="Arial" pitchFamily="34" charset="0"/>
              <a:buNone/>
              <a:defRPr/>
            </a:lvl3pPr>
          </a:lstStyle>
          <a:p>
            <a:pPr lvl="0"/>
            <a:r>
              <a:rPr lang="de-DE" noProof="0" smtClean="0"/>
              <a:t>Textmasterformate durch Klicken bearbeiten</a:t>
            </a:r>
          </a:p>
          <a:p>
            <a:pPr lvl="1"/>
            <a:r>
              <a:rPr lang="de-DE" noProof="0" smtClean="0"/>
              <a:t>Zweite Ebene</a:t>
            </a:r>
          </a:p>
        </p:txBody>
      </p:sp>
      <p:sp>
        <p:nvSpPr>
          <p:cNvPr id="17"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2_Diapositive contacts (3)">
    <p:spTree>
      <p:nvGrpSpPr>
        <p:cNvPr id="1" name=""/>
        <p:cNvGrpSpPr/>
        <p:nvPr/>
      </p:nvGrpSpPr>
      <p:grpSpPr>
        <a:xfrm>
          <a:off x="0" y="0"/>
          <a:ext cx="0" cy="0"/>
          <a:chOff x="0" y="0"/>
          <a:chExt cx="0" cy="0"/>
        </a:xfrm>
      </p:grpSpPr>
      <p:sp>
        <p:nvSpPr>
          <p:cNvPr id="14" name="Rectangle 26"/>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15"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16" name="Rectangle 33"/>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7" name="Rectangle 41"/>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8" name="Rectangle 46"/>
          <p:cNvSpPr>
            <a:spLocks noChangeArrowheads="1"/>
          </p:cNvSpPr>
          <p:nvPr userDrawn="1"/>
        </p:nvSpPr>
        <p:spPr bwMode="auto">
          <a:xfrm>
            <a:off x="2679700" y="3565525"/>
            <a:ext cx="3784600"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1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20" name="ZoneTexte 20"/>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33" name="Espace réservé du texte 32"/>
          <p:cNvSpPr>
            <a:spLocks noGrp="1"/>
          </p:cNvSpPr>
          <p:nvPr>
            <p:ph type="body" sz="quarter" idx="10"/>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1" name="Espace réservé du texte 32"/>
          <p:cNvSpPr>
            <a:spLocks noGrp="1"/>
          </p:cNvSpPr>
          <p:nvPr>
            <p:ph type="body" sz="quarter" idx="14"/>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5"/>
          <p:cNvSpPr>
            <a:spLocks noGrp="1"/>
          </p:cNvSpPr>
          <p:nvPr>
            <p:ph type="body" sz="quarter" idx="15"/>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4" name="Espace réservé du texte 37"/>
          <p:cNvSpPr>
            <a:spLocks noGrp="1"/>
          </p:cNvSpPr>
          <p:nvPr>
            <p:ph type="body" sz="quarter" idx="16"/>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5" name="Espace réservé du texte 39"/>
          <p:cNvSpPr>
            <a:spLocks noGrp="1"/>
          </p:cNvSpPr>
          <p:nvPr>
            <p:ph type="body" sz="quarter" idx="17"/>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6" name="Espace réservé du texte 32"/>
          <p:cNvSpPr>
            <a:spLocks noGrp="1"/>
          </p:cNvSpPr>
          <p:nvPr>
            <p:ph type="body" sz="quarter" idx="18"/>
          </p:nvPr>
        </p:nvSpPr>
        <p:spPr>
          <a:xfrm>
            <a:off x="2808000"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5"/>
          <p:cNvSpPr>
            <a:spLocks noGrp="1"/>
          </p:cNvSpPr>
          <p:nvPr>
            <p:ph type="body" sz="quarter" idx="19"/>
          </p:nvPr>
        </p:nvSpPr>
        <p:spPr>
          <a:xfrm>
            <a:off x="2808000"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49" name="Espace réservé du texte 37"/>
          <p:cNvSpPr>
            <a:spLocks noGrp="1"/>
          </p:cNvSpPr>
          <p:nvPr>
            <p:ph type="body" sz="quarter" idx="20"/>
          </p:nvPr>
        </p:nvSpPr>
        <p:spPr>
          <a:xfrm>
            <a:off x="2808000"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0" name="Espace réservé du texte 39"/>
          <p:cNvSpPr>
            <a:spLocks noGrp="1"/>
          </p:cNvSpPr>
          <p:nvPr>
            <p:ph type="body" sz="quarter" idx="21"/>
          </p:nvPr>
        </p:nvSpPr>
        <p:spPr>
          <a:xfrm>
            <a:off x="2808000"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_Diapositive contacts (4)">
    <p:spTree>
      <p:nvGrpSpPr>
        <p:cNvPr id="1" name=""/>
        <p:cNvGrpSpPr/>
        <p:nvPr/>
      </p:nvGrpSpPr>
      <p:grpSpPr>
        <a:xfrm>
          <a:off x="0" y="0"/>
          <a:ext cx="0" cy="0"/>
          <a:chOff x="0" y="0"/>
          <a:chExt cx="0" cy="0"/>
        </a:xfrm>
      </p:grpSpPr>
      <p:sp>
        <p:nvSpPr>
          <p:cNvPr id="1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Contacts</a:t>
            </a:r>
            <a:endParaRPr lang="fr-FR" sz="1400" i="1" smtClean="0">
              <a:solidFill>
                <a:srgbClr val="FFFFFF"/>
              </a:solidFill>
            </a:endParaRPr>
          </a:p>
        </p:txBody>
      </p:sp>
      <p:sp>
        <p:nvSpPr>
          <p:cNvPr id="19" name="Rectangle 29"/>
          <p:cNvSpPr>
            <a:spLocks noChangeArrowheads="1"/>
          </p:cNvSpPr>
          <p:nvPr userDrawn="1"/>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a:solidFill>
                <a:srgbClr val="005EA7"/>
              </a:solidFill>
            </a:endParaRPr>
          </a:p>
        </p:txBody>
      </p:sp>
      <p:sp>
        <p:nvSpPr>
          <p:cNvPr id="20" name="Text Box 11"/>
          <p:cNvSpPr txBox="1">
            <a:spLocks noChangeArrowheads="1"/>
          </p:cNvSpPr>
          <p:nvPr userDrawn="1"/>
        </p:nvSpPr>
        <p:spPr bwMode="auto">
          <a:xfrm>
            <a:off x="928688" y="5054600"/>
            <a:ext cx="7286625" cy="646113"/>
          </a:xfrm>
          <a:prstGeom prst="rect">
            <a:avLst/>
          </a:prstGeom>
          <a:noFill/>
          <a:ln>
            <a:noFill/>
          </a:ln>
          <a:extLst/>
        </p:spPr>
        <p:txBody>
          <a:bodyPr anchor="ctr">
            <a:spAutoFit/>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0"/>
              </a:spcBef>
              <a:spcAft>
                <a:spcPct val="0"/>
              </a:spcAft>
              <a:defRPr/>
            </a:pPr>
            <a:r>
              <a:rPr lang="fr-FR" sz="1200" b="1" smtClean="0">
                <a:solidFill>
                  <a:srgbClr val="005EA7"/>
                </a:solidFill>
              </a:rPr>
              <a:t>Paris: +33 1 44 30 44 30 – Lyon: +33 4 37 48 22 00 – Toulouse: +33 5 62 30 38 50</a:t>
            </a:r>
          </a:p>
          <a:p>
            <a:pPr algn="ctr" eaLnBrk="1" fontAlgn="base" hangingPunct="1">
              <a:spcBef>
                <a:spcPct val="0"/>
              </a:spcBef>
              <a:spcAft>
                <a:spcPct val="0"/>
              </a:spcAft>
              <a:defRPr/>
            </a:pPr>
            <a:r>
              <a:rPr lang="fr-FR" sz="1200" b="1" smtClean="0">
                <a:solidFill>
                  <a:srgbClr val="005EA7"/>
                </a:solidFill>
              </a:rPr>
              <a:t>Cologne: +49 221 946 0742 – Madrid: +34 91 359 2894 – Lausanne: +41 21 317 5870</a:t>
            </a:r>
          </a:p>
          <a:p>
            <a:pPr algn="ctr" eaLnBrk="1" fontAlgn="base" hangingPunct="1">
              <a:spcBef>
                <a:spcPct val="0"/>
              </a:spcBef>
              <a:spcAft>
                <a:spcPct val="0"/>
              </a:spcAft>
              <a:defRPr/>
            </a:pPr>
            <a:r>
              <a:rPr lang="fr-FR" sz="1200" b="1" smtClean="0">
                <a:solidFill>
                  <a:srgbClr val="005EA7"/>
                </a:solidFill>
              </a:rPr>
              <a:t>www.alcimed.com / contact@alcimed.com</a:t>
            </a:r>
          </a:p>
        </p:txBody>
      </p:sp>
      <p:sp>
        <p:nvSpPr>
          <p:cNvPr id="21" name="Rectangle 52"/>
          <p:cNvSpPr>
            <a:spLocks noChangeArrowheads="1"/>
          </p:cNvSpPr>
          <p:nvPr userDrawn="1"/>
        </p:nvSpPr>
        <p:spPr bwMode="auto">
          <a:xfrm>
            <a:off x="677863" y="2065338"/>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2" name="Rectangle 53"/>
          <p:cNvSpPr>
            <a:spLocks noChangeArrowheads="1"/>
          </p:cNvSpPr>
          <p:nvPr userDrawn="1"/>
        </p:nvSpPr>
        <p:spPr bwMode="auto">
          <a:xfrm>
            <a:off x="4679950" y="2065338"/>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3" name="Rectangle 58"/>
          <p:cNvSpPr>
            <a:spLocks noChangeArrowheads="1"/>
          </p:cNvSpPr>
          <p:nvPr userDrawn="1"/>
        </p:nvSpPr>
        <p:spPr bwMode="auto">
          <a:xfrm>
            <a:off x="4679950" y="3565525"/>
            <a:ext cx="3786188"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24" name="ZoneTexte 62"/>
          <p:cNvSpPr txBox="1">
            <a:spLocks noChangeArrowheads="1"/>
          </p:cNvSpPr>
          <p:nvPr userDrawn="1"/>
        </p:nvSpPr>
        <p:spPr bwMode="auto">
          <a:xfrm>
            <a:off x="896938" y="1465263"/>
            <a:ext cx="7358062" cy="360362"/>
          </a:xfrm>
          <a:prstGeom prst="rect">
            <a:avLst/>
          </a:prstGeom>
          <a:noFill/>
          <a:ln>
            <a:noFill/>
          </a:ln>
          <a:extLst/>
        </p:spPr>
        <p:txBody>
          <a:bodyPr lIns="144000" tIns="0" rIns="14400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ts val="600"/>
              </a:spcAft>
              <a:buFont typeface="Arial" pitchFamily="34" charset="0"/>
              <a:buNone/>
              <a:defRPr/>
            </a:pPr>
            <a:r>
              <a:rPr lang="en-US" sz="1400" b="1" smtClean="0">
                <a:solidFill>
                  <a:srgbClr val="005EA7"/>
                </a:solidFill>
              </a:rPr>
              <a:t>Please feel free to contact ALCIMED at any time if you – or anyone else in your company – have any questions about our business and how we can help you</a:t>
            </a:r>
            <a:endParaRPr lang="fr-FR" sz="1400" b="1" smtClean="0">
              <a:solidFill>
                <a:srgbClr val="005EA7"/>
              </a:solidFill>
            </a:endParaRPr>
          </a:p>
        </p:txBody>
      </p:sp>
      <p:sp>
        <p:nvSpPr>
          <p:cNvPr id="25" name="Rectangle 33"/>
          <p:cNvSpPr>
            <a:spLocks noChangeArrowheads="1"/>
          </p:cNvSpPr>
          <p:nvPr userDrawn="1"/>
        </p:nvSpPr>
        <p:spPr bwMode="auto">
          <a:xfrm>
            <a:off x="677863" y="3565525"/>
            <a:ext cx="3786187" cy="128587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0"/>
              </a:spcBef>
              <a:spcAft>
                <a:spcPct val="0"/>
              </a:spcAft>
              <a:buFont typeface="Arial" pitchFamily="34" charset="0"/>
              <a:buNone/>
              <a:tabLst>
                <a:tab pos="266700" algn="l"/>
              </a:tabLst>
              <a:defRPr/>
            </a:pPr>
            <a:endParaRPr lang="fr-FR" sz="1200" b="1">
              <a:solidFill>
                <a:srgbClr val="005EA7"/>
              </a:solidFill>
            </a:endParaRPr>
          </a:p>
        </p:txBody>
      </p:sp>
      <p:sp>
        <p:nvSpPr>
          <p:cNvPr id="35" name="Espace réservé du texte 32"/>
          <p:cNvSpPr>
            <a:spLocks noGrp="1"/>
          </p:cNvSpPr>
          <p:nvPr>
            <p:ph type="body" sz="quarter" idx="14"/>
          </p:nvPr>
        </p:nvSpPr>
        <p:spPr>
          <a:xfrm>
            <a:off x="807736"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5"/>
          <p:cNvSpPr>
            <a:spLocks noGrp="1"/>
          </p:cNvSpPr>
          <p:nvPr>
            <p:ph type="body" sz="quarter" idx="15"/>
          </p:nvPr>
        </p:nvSpPr>
        <p:spPr>
          <a:xfrm>
            <a:off x="807736"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9" name="Espace réservé du texte 37"/>
          <p:cNvSpPr>
            <a:spLocks noGrp="1"/>
          </p:cNvSpPr>
          <p:nvPr>
            <p:ph type="body" sz="quarter" idx="16"/>
          </p:nvPr>
        </p:nvSpPr>
        <p:spPr>
          <a:xfrm>
            <a:off x="807736"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1" name="Espace réservé du texte 39"/>
          <p:cNvSpPr>
            <a:spLocks noGrp="1"/>
          </p:cNvSpPr>
          <p:nvPr>
            <p:ph type="body" sz="quarter" idx="17"/>
          </p:nvPr>
        </p:nvSpPr>
        <p:spPr>
          <a:xfrm>
            <a:off x="807736"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2" name="Espace réservé du texte 32"/>
          <p:cNvSpPr>
            <a:spLocks noGrp="1"/>
          </p:cNvSpPr>
          <p:nvPr>
            <p:ph type="body" sz="quarter" idx="18"/>
          </p:nvPr>
        </p:nvSpPr>
        <p:spPr>
          <a:xfrm>
            <a:off x="4808264" y="2136226"/>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5" name="Espace réservé du texte 35"/>
          <p:cNvSpPr>
            <a:spLocks noGrp="1"/>
          </p:cNvSpPr>
          <p:nvPr>
            <p:ph type="body" sz="quarter" idx="19"/>
          </p:nvPr>
        </p:nvSpPr>
        <p:spPr>
          <a:xfrm>
            <a:off x="4808264" y="2413518"/>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56" name="Espace réservé du texte 37"/>
          <p:cNvSpPr>
            <a:spLocks noGrp="1"/>
          </p:cNvSpPr>
          <p:nvPr>
            <p:ph type="body" sz="quarter" idx="20"/>
          </p:nvPr>
        </p:nvSpPr>
        <p:spPr>
          <a:xfrm>
            <a:off x="4808264" y="278763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7" name="Espace réservé du texte 39"/>
          <p:cNvSpPr>
            <a:spLocks noGrp="1"/>
          </p:cNvSpPr>
          <p:nvPr>
            <p:ph type="body" sz="quarter" idx="21"/>
          </p:nvPr>
        </p:nvSpPr>
        <p:spPr>
          <a:xfrm>
            <a:off x="4808264" y="3064924"/>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58" name="Espace réservé du texte 32"/>
          <p:cNvSpPr>
            <a:spLocks noGrp="1"/>
          </p:cNvSpPr>
          <p:nvPr>
            <p:ph type="body" sz="quarter" idx="22"/>
          </p:nvPr>
        </p:nvSpPr>
        <p:spPr>
          <a:xfrm>
            <a:off x="4808264"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60" name="Espace réservé du texte 35"/>
          <p:cNvSpPr>
            <a:spLocks noGrp="1"/>
          </p:cNvSpPr>
          <p:nvPr>
            <p:ph type="body" sz="quarter" idx="23"/>
          </p:nvPr>
        </p:nvSpPr>
        <p:spPr>
          <a:xfrm>
            <a:off x="4808264"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61" name="Espace réservé du texte 37"/>
          <p:cNvSpPr>
            <a:spLocks noGrp="1"/>
          </p:cNvSpPr>
          <p:nvPr>
            <p:ph type="body" sz="quarter" idx="24"/>
          </p:nvPr>
        </p:nvSpPr>
        <p:spPr>
          <a:xfrm>
            <a:off x="4808264"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62" name="Espace réservé du texte 39"/>
          <p:cNvSpPr>
            <a:spLocks noGrp="1"/>
          </p:cNvSpPr>
          <p:nvPr>
            <p:ph type="body" sz="quarter" idx="25"/>
          </p:nvPr>
        </p:nvSpPr>
        <p:spPr>
          <a:xfrm>
            <a:off x="4808264"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33" name="Espace réservé du texte 32"/>
          <p:cNvSpPr>
            <a:spLocks noGrp="1"/>
          </p:cNvSpPr>
          <p:nvPr>
            <p:ph type="body" sz="quarter" idx="10"/>
          </p:nvPr>
        </p:nvSpPr>
        <p:spPr>
          <a:xfrm>
            <a:off x="807736" y="3636424"/>
            <a:ext cx="3528000" cy="216000"/>
          </a:xfrm>
          <a:prstGeom prst="rect">
            <a:avLst/>
          </a:prstGeom>
        </p:spPr>
        <p:txBody>
          <a:bodyPr anchor="ctr"/>
          <a:lstStyle>
            <a:lvl1pPr marL="0" indent="0" algn="ctr">
              <a:lnSpc>
                <a:spcPct val="100000"/>
              </a:lnSpc>
              <a:spcAft>
                <a:spcPts val="0"/>
              </a:spcAft>
              <a:tabLst/>
              <a:defRPr sz="120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5"/>
          <p:cNvSpPr>
            <a:spLocks noGrp="1"/>
          </p:cNvSpPr>
          <p:nvPr>
            <p:ph type="body" sz="quarter" idx="11"/>
          </p:nvPr>
        </p:nvSpPr>
        <p:spPr>
          <a:xfrm>
            <a:off x="807736" y="3913716"/>
            <a:ext cx="3528000" cy="216000"/>
          </a:xfrm>
          <a:prstGeom prst="rect">
            <a:avLst/>
          </a:prstGeom>
        </p:spPr>
        <p:txBody>
          <a:bodyPr anchor="ctr"/>
          <a:lstStyle>
            <a:lvl1pPr marL="0" indent="0" algn="ctr">
              <a:lnSpc>
                <a:spcPct val="100000"/>
              </a:lnSpc>
              <a:spcAft>
                <a:spcPts val="0"/>
              </a:spcAft>
              <a:defRPr sz="1200" b="0">
                <a:solidFill>
                  <a:srgbClr val="005EA7"/>
                </a:solidFill>
                <a:latin typeface="+mn-lt"/>
              </a:defRPr>
            </a:lvl1pPr>
          </a:lstStyle>
          <a:p>
            <a:pPr lvl="0"/>
            <a:r>
              <a:rPr lang="de-DE" noProof="0" smtClean="0"/>
              <a:t>Textmasterformate durch Klicken bearbeiten</a:t>
            </a:r>
          </a:p>
        </p:txBody>
      </p:sp>
      <p:sp>
        <p:nvSpPr>
          <p:cNvPr id="38" name="Espace réservé du texte 37"/>
          <p:cNvSpPr>
            <a:spLocks noGrp="1"/>
          </p:cNvSpPr>
          <p:nvPr>
            <p:ph type="body" sz="quarter" idx="12"/>
          </p:nvPr>
        </p:nvSpPr>
        <p:spPr>
          <a:xfrm>
            <a:off x="807736" y="4287830"/>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
        <p:nvSpPr>
          <p:cNvPr id="40" name="Espace réservé du texte 39"/>
          <p:cNvSpPr>
            <a:spLocks noGrp="1"/>
          </p:cNvSpPr>
          <p:nvPr>
            <p:ph type="body" sz="quarter" idx="13"/>
          </p:nvPr>
        </p:nvSpPr>
        <p:spPr>
          <a:xfrm>
            <a:off x="807736" y="4565122"/>
            <a:ext cx="3528000" cy="216000"/>
          </a:xfrm>
          <a:prstGeom prst="rect">
            <a:avLst/>
          </a:prstGeom>
        </p:spPr>
        <p:txBody>
          <a:bodyPr anchor="ctr"/>
          <a:lstStyle>
            <a:lvl1pPr marL="0" indent="0" algn="ctr">
              <a:lnSpc>
                <a:spcPct val="100000"/>
              </a:lnSpc>
              <a:spcAft>
                <a:spcPts val="0"/>
              </a:spcAft>
              <a:defRPr sz="1200" b="0" i="1">
                <a:solidFill>
                  <a:srgbClr val="005EA7"/>
                </a:solidFill>
                <a:latin typeface="+mn-lt"/>
              </a:defRPr>
            </a:lvl1pPr>
          </a:lstStyle>
          <a:p>
            <a:pPr lvl="0"/>
            <a:r>
              <a:rPr lang="de-DE" noProof="0" smtClean="0"/>
              <a:t>Textmasterformate durch Klicken bearbeiten</a:t>
            </a: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2_Diapositive qui est ALCCIMED">
    <p:spTree>
      <p:nvGrpSpPr>
        <p:cNvPr id="1" name=""/>
        <p:cNvGrpSpPr/>
        <p:nvPr/>
      </p:nvGrpSpPr>
      <p:grpSpPr>
        <a:xfrm>
          <a:off x="0" y="0"/>
          <a:ext cx="0" cy="0"/>
          <a:chOff x="0" y="0"/>
          <a:chExt cx="0" cy="0"/>
        </a:xfrm>
      </p:grpSpPr>
      <p:sp>
        <p:nvSpPr>
          <p:cNvPr id="2" name="Triangle isocèle 34"/>
          <p:cNvSpPr>
            <a:spLocks noChangeArrowheads="1"/>
          </p:cNvSpPr>
          <p:nvPr userDrawn="1"/>
        </p:nvSpPr>
        <p:spPr bwMode="black">
          <a:xfrm rot="5400000">
            <a:off x="1854200" y="264636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3" name="Rectangle 36"/>
          <p:cNvSpPr>
            <a:spLocks noChangeArrowheads="1"/>
          </p:cNvSpPr>
          <p:nvPr userDrawn="1"/>
        </p:nvSpPr>
        <p:spPr bwMode="auto">
          <a:xfrm>
            <a:off x="431800" y="1260475"/>
            <a:ext cx="8280400" cy="900113"/>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0" tIns="0" rIns="360000" bIns="0" anchor="ctr"/>
          <a:lstStyle/>
          <a:p>
            <a:pPr algn="just" fontAlgn="base">
              <a:spcBef>
                <a:spcPts val="500"/>
              </a:spcBef>
              <a:spcAft>
                <a:spcPct val="0"/>
              </a:spcAft>
              <a:defRPr/>
            </a:pPr>
            <a:endParaRPr lang="en-US" sz="1200" b="1">
              <a:solidFill>
                <a:srgbClr val="005EA7"/>
              </a:solidFill>
              <a:sym typeface="Symbol" pitchFamily="18" charset="2"/>
            </a:endParaRPr>
          </a:p>
        </p:txBody>
      </p:sp>
      <p:sp>
        <p:nvSpPr>
          <p:cNvPr id="4" name="Rectangle 40"/>
          <p:cNvSpPr>
            <a:spLocks noChangeArrowheads="1"/>
          </p:cNvSpPr>
          <p:nvPr userDrawn="1"/>
        </p:nvSpPr>
        <p:spPr bwMode="auto">
          <a:xfrm>
            <a:off x="2424113" y="3263900"/>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5" name="Rectangle 41"/>
          <p:cNvSpPr>
            <a:spLocks noChangeArrowheads="1"/>
          </p:cNvSpPr>
          <p:nvPr userDrawn="1"/>
        </p:nvSpPr>
        <p:spPr bwMode="auto">
          <a:xfrm>
            <a:off x="2424113" y="2339975"/>
            <a:ext cx="6286500"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6" name="Rectangle 42"/>
          <p:cNvSpPr>
            <a:spLocks noChangeArrowheads="1"/>
          </p:cNvSpPr>
          <p:nvPr userDrawn="1"/>
        </p:nvSpPr>
        <p:spPr bwMode="auto">
          <a:xfrm>
            <a:off x="2424113" y="4187825"/>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cs typeface="Arial" pitchFamily="34" charset="0"/>
              <a:sym typeface="Symbol" pitchFamily="18" charset="2"/>
            </a:endParaRPr>
          </a:p>
        </p:txBody>
      </p:sp>
      <p:sp>
        <p:nvSpPr>
          <p:cNvPr id="7" name="Rectangle 44"/>
          <p:cNvSpPr>
            <a:spLocks noChangeArrowheads="1"/>
          </p:cNvSpPr>
          <p:nvPr userDrawn="1"/>
        </p:nvSpPr>
        <p:spPr bwMode="auto">
          <a:xfrm>
            <a:off x="2424113" y="5111750"/>
            <a:ext cx="6286500"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360000" tIns="0" rIns="360000" bIns="0" anchor="ctr"/>
          <a:lstStyle/>
          <a:p>
            <a:pPr algn="just" fontAlgn="base">
              <a:spcBef>
                <a:spcPct val="30000"/>
              </a:spcBef>
              <a:spcAft>
                <a:spcPct val="30000"/>
              </a:spcAft>
              <a:buFont typeface="Wingdings" pitchFamily="2" charset="2"/>
              <a:buNone/>
              <a:defRPr/>
            </a:pPr>
            <a:endParaRPr lang="en-US" sz="1200" b="1">
              <a:solidFill>
                <a:srgbClr val="005EA7"/>
              </a:solidFill>
              <a:sym typeface="Symbol" pitchFamily="18" charset="2"/>
            </a:endParaRPr>
          </a:p>
        </p:txBody>
      </p:sp>
      <p:sp>
        <p:nvSpPr>
          <p:cNvPr id="8" name="Triangle isocèle 45"/>
          <p:cNvSpPr>
            <a:spLocks noChangeArrowheads="1"/>
          </p:cNvSpPr>
          <p:nvPr userDrawn="1"/>
        </p:nvSpPr>
        <p:spPr bwMode="black">
          <a:xfrm rot="5400000">
            <a:off x="1854200" y="3570288"/>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46"/>
          <p:cNvSpPr>
            <a:spLocks noChangeArrowheads="1"/>
          </p:cNvSpPr>
          <p:nvPr userDrawn="1"/>
        </p:nvSpPr>
        <p:spPr bwMode="black">
          <a:xfrm rot="5400000">
            <a:off x="1854200" y="4494213"/>
            <a:ext cx="642938"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riangle isocèle 47"/>
          <p:cNvSpPr>
            <a:spLocks noChangeArrowheads="1"/>
          </p:cNvSpPr>
          <p:nvPr userDrawn="1"/>
        </p:nvSpPr>
        <p:spPr bwMode="black">
          <a:xfrm rot="5400000">
            <a:off x="1854200" y="5419726"/>
            <a:ext cx="642937" cy="214312"/>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1" name="Rectangle 48"/>
          <p:cNvSpPr>
            <a:spLocks noChangeArrowheads="1"/>
          </p:cNvSpPr>
          <p:nvPr userDrawn="1"/>
        </p:nvSpPr>
        <p:spPr bwMode="auto">
          <a:xfrm>
            <a:off x="431800" y="2339975"/>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30000"/>
              </a:spcBef>
              <a:spcAft>
                <a:spcPct val="30000"/>
              </a:spcAft>
              <a:buFont typeface="Wingdings" pitchFamily="2" charset="2"/>
              <a:buNone/>
              <a:defRPr/>
            </a:pPr>
            <a:endParaRPr lang="en-US" sz="1400" b="1">
              <a:solidFill>
                <a:srgbClr val="005EA7"/>
              </a:solidFill>
              <a:cs typeface="Arial" pitchFamily="34" charset="0"/>
              <a:sym typeface="Symbol" pitchFamily="18" charset="2"/>
            </a:endParaRPr>
          </a:p>
        </p:txBody>
      </p:sp>
      <p:sp>
        <p:nvSpPr>
          <p:cNvPr id="12" name="Rectangle 49"/>
          <p:cNvSpPr>
            <a:spLocks noChangeArrowheads="1"/>
          </p:cNvSpPr>
          <p:nvPr userDrawn="1"/>
        </p:nvSpPr>
        <p:spPr bwMode="auto">
          <a:xfrm>
            <a:off x="431800" y="4187825"/>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3" name="Rectangle 50"/>
          <p:cNvSpPr>
            <a:spLocks noChangeArrowheads="1"/>
          </p:cNvSpPr>
          <p:nvPr userDrawn="1"/>
        </p:nvSpPr>
        <p:spPr bwMode="auto">
          <a:xfrm>
            <a:off x="431800" y="3263900"/>
            <a:ext cx="1495425" cy="827088"/>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cs typeface="Arial" pitchFamily="34" charset="0"/>
              <a:sym typeface="Symbol" pitchFamily="18" charset="2"/>
            </a:endParaRPr>
          </a:p>
        </p:txBody>
      </p:sp>
      <p:sp>
        <p:nvSpPr>
          <p:cNvPr id="14" name="Rectangle 51"/>
          <p:cNvSpPr>
            <a:spLocks noChangeArrowheads="1"/>
          </p:cNvSpPr>
          <p:nvPr userDrawn="1"/>
        </p:nvSpPr>
        <p:spPr bwMode="auto">
          <a:xfrm>
            <a:off x="431800" y="5111750"/>
            <a:ext cx="1495425" cy="828675"/>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lIns="108000" tIns="0" rIns="108000" bIns="0" anchor="ctr"/>
          <a:lstStyle/>
          <a:p>
            <a:pPr algn="ctr" fontAlgn="base">
              <a:spcBef>
                <a:spcPct val="10000"/>
              </a:spcBef>
              <a:spcAft>
                <a:spcPct val="10000"/>
              </a:spcAft>
              <a:tabLst>
                <a:tab pos="0" algn="l"/>
                <a:tab pos="266700" algn="l"/>
              </a:tabLst>
              <a:defRPr/>
            </a:pPr>
            <a:endParaRPr lang="en-US" sz="1400" b="1">
              <a:solidFill>
                <a:srgbClr val="005EA7"/>
              </a:solidFill>
              <a:sym typeface="Symbol" pitchFamily="18" charset="2"/>
            </a:endParaRPr>
          </a:p>
        </p:txBody>
      </p:sp>
      <p:pic>
        <p:nvPicPr>
          <p:cNvPr id="15" name="Picture 1"/>
          <p:cNvPicPr>
            <a:picLocks noChangeAspect="1" noChangeArrowheads="1"/>
          </p:cNvPicPr>
          <p:nvPr userDrawn="1"/>
        </p:nvPicPr>
        <p:blipFill>
          <a:blip r:embed="rId2" cstate="print"/>
          <a:srcRect/>
          <a:stretch>
            <a:fillRect/>
          </a:stretch>
        </p:blipFill>
        <p:spPr bwMode="auto">
          <a:xfrm>
            <a:off x="554038" y="1344613"/>
            <a:ext cx="3159125" cy="730250"/>
          </a:xfrm>
          <a:prstGeom prst="rect">
            <a:avLst/>
          </a:prstGeom>
          <a:noFill/>
          <a:ln w="9525">
            <a:noFill/>
            <a:miter lim="800000"/>
            <a:headEnd/>
            <a:tailEnd/>
          </a:ln>
        </p:spPr>
      </p:pic>
      <p:sp>
        <p:nvSpPr>
          <p:cNvPr id="16" name="ZoneTexte 17"/>
          <p:cNvSpPr txBox="1">
            <a:spLocks noChangeArrowheads="1"/>
          </p:cNvSpPr>
          <p:nvPr userDrawn="1"/>
        </p:nvSpPr>
        <p:spPr bwMode="auto">
          <a:xfrm>
            <a:off x="4037013" y="1352550"/>
            <a:ext cx="4321175" cy="71437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ts val="500"/>
              </a:spcBef>
              <a:spcAft>
                <a:spcPct val="0"/>
              </a:spcAft>
              <a:defRPr/>
            </a:pPr>
            <a:r>
              <a:rPr lang="en-US" sz="1200" b="1" smtClean="0">
                <a:solidFill>
                  <a:srgbClr val="005EA7"/>
                </a:solidFill>
                <a:sym typeface="Symbol" pitchFamily="18" charset="2"/>
              </a:rPr>
              <a:t>Founded in 1993, ALCIMED is a consulting firm specialized in materials, chemistry and life sciences</a:t>
            </a:r>
          </a:p>
        </p:txBody>
      </p:sp>
      <p:sp>
        <p:nvSpPr>
          <p:cNvPr id="17" name="ZoneTexte 18"/>
          <p:cNvSpPr txBox="1">
            <a:spLocks noChangeArrowheads="1"/>
          </p:cNvSpPr>
          <p:nvPr userDrawn="1"/>
        </p:nvSpPr>
        <p:spPr bwMode="auto">
          <a:xfrm>
            <a:off x="2779713" y="2393950"/>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Industrial leaders in life-sciences, health, food, chemistry, materials, energy and biotechnology sectors / National Institutions / European Organizations</a:t>
            </a:r>
          </a:p>
        </p:txBody>
      </p:sp>
      <p:sp>
        <p:nvSpPr>
          <p:cNvPr id="18" name="ZoneTexte 19"/>
          <p:cNvSpPr txBox="1">
            <a:spLocks noChangeArrowheads="1"/>
          </p:cNvSpPr>
          <p:nvPr userDrawn="1"/>
        </p:nvSpPr>
        <p:spPr bwMode="auto">
          <a:xfrm>
            <a:off x="2779713" y="3317875"/>
            <a:ext cx="55753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R&amp;D, marketing and strategy at the interface between science and business</a:t>
            </a:r>
          </a:p>
        </p:txBody>
      </p:sp>
      <p:sp>
        <p:nvSpPr>
          <p:cNvPr id="19" name="ZoneTexte 21"/>
          <p:cNvSpPr txBox="1">
            <a:spLocks noChangeArrowheads="1"/>
          </p:cNvSpPr>
          <p:nvPr userDrawn="1"/>
        </p:nvSpPr>
        <p:spPr bwMode="auto">
          <a:xfrm>
            <a:off x="2779713" y="4241800"/>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sym typeface="Symbol" pitchFamily="18" charset="2"/>
              </a:rPr>
              <a:t>With over 160 qualified biologists and chemists, most of whom have further training in marketing or business, the ALCIMED team has a wide-ranging general expertise and high standards of education and training</a:t>
            </a:r>
          </a:p>
        </p:txBody>
      </p:sp>
      <p:sp>
        <p:nvSpPr>
          <p:cNvPr id="20" name="ZoneTexte 22"/>
          <p:cNvSpPr txBox="1">
            <a:spLocks noChangeArrowheads="1"/>
          </p:cNvSpPr>
          <p:nvPr userDrawn="1"/>
        </p:nvSpPr>
        <p:spPr bwMode="auto">
          <a:xfrm>
            <a:off x="2779713" y="5165725"/>
            <a:ext cx="5575300" cy="7207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just" eaLnBrk="1" fontAlgn="base" hangingPunct="1">
              <a:spcBef>
                <a:spcPct val="30000"/>
              </a:spcBef>
              <a:spcAft>
                <a:spcPct val="30000"/>
              </a:spcAft>
              <a:buFont typeface="Wingdings" pitchFamily="2" charset="2"/>
              <a:buNone/>
              <a:defRPr/>
            </a:pPr>
            <a:r>
              <a:rPr lang="en-US" sz="1200" b="1" smtClean="0">
                <a:solidFill>
                  <a:srgbClr val="005EA7"/>
                </a:solidFill>
                <a:cs typeface="Arial" pitchFamily="34" charset="0"/>
                <a:sym typeface="Symbol" pitchFamily="18" charset="2"/>
              </a:rPr>
              <a:t>Paris, Lyon, Toulouse, Madrid, Cologne, Lausanne</a:t>
            </a:r>
            <a:endParaRPr lang="en-US" sz="1200" b="1" smtClean="0">
              <a:solidFill>
                <a:srgbClr val="005EA7"/>
              </a:solidFill>
              <a:sym typeface="Symbol" pitchFamily="18" charset="2"/>
            </a:endParaRPr>
          </a:p>
        </p:txBody>
      </p:sp>
      <p:sp>
        <p:nvSpPr>
          <p:cNvPr id="21" name="ZoneTexte 24"/>
          <p:cNvSpPr txBox="1">
            <a:spLocks noChangeArrowheads="1"/>
          </p:cNvSpPr>
          <p:nvPr userDrawn="1"/>
        </p:nvSpPr>
        <p:spPr bwMode="auto">
          <a:xfrm>
            <a:off x="500063" y="2393950"/>
            <a:ext cx="1358900" cy="719138"/>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eaLnBrk="1" fontAlgn="base" hangingPunct="1">
              <a:spcBef>
                <a:spcPct val="30000"/>
              </a:spcBef>
              <a:spcAft>
                <a:spcPct val="30000"/>
              </a:spcAft>
              <a:buFont typeface="Wingdings" pitchFamily="2" charset="2"/>
              <a:buNone/>
              <a:defRPr/>
            </a:pPr>
            <a:r>
              <a:rPr lang="en-US" sz="1400" b="1" smtClean="0">
                <a:solidFill>
                  <a:srgbClr val="005EA7"/>
                </a:solidFill>
                <a:cs typeface="Arial" pitchFamily="34" charset="0"/>
                <a:sym typeface="Symbol" pitchFamily="18" charset="2"/>
              </a:rPr>
              <a:t>Our clients</a:t>
            </a:r>
          </a:p>
        </p:txBody>
      </p:sp>
      <p:sp>
        <p:nvSpPr>
          <p:cNvPr id="22" name="ZoneTexte 25"/>
          <p:cNvSpPr txBox="1">
            <a:spLocks noChangeArrowheads="1"/>
          </p:cNvSpPr>
          <p:nvPr userDrawn="1"/>
        </p:nvSpPr>
        <p:spPr bwMode="auto">
          <a:xfrm>
            <a:off x="500063" y="3317875"/>
            <a:ext cx="1358900" cy="719138"/>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expertise</a:t>
            </a:r>
          </a:p>
        </p:txBody>
      </p:sp>
      <p:sp>
        <p:nvSpPr>
          <p:cNvPr id="23" name="ZoneTexte 26"/>
          <p:cNvSpPr txBox="1">
            <a:spLocks noChangeArrowheads="1"/>
          </p:cNvSpPr>
          <p:nvPr userDrawn="1"/>
        </p:nvSpPr>
        <p:spPr bwMode="auto">
          <a:xfrm>
            <a:off x="500063" y="4241800"/>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team</a:t>
            </a:r>
          </a:p>
        </p:txBody>
      </p:sp>
      <p:sp>
        <p:nvSpPr>
          <p:cNvPr id="24" name="ZoneTexte 27"/>
          <p:cNvSpPr txBox="1">
            <a:spLocks noChangeArrowheads="1"/>
          </p:cNvSpPr>
          <p:nvPr userDrawn="1"/>
        </p:nvSpPr>
        <p:spPr bwMode="auto">
          <a:xfrm>
            <a:off x="500063" y="5165725"/>
            <a:ext cx="1358900" cy="720725"/>
          </a:xfrm>
          <a:prstGeom prst="rect">
            <a:avLst/>
          </a:prstGeom>
          <a:noFill/>
          <a:ln>
            <a:noFill/>
          </a:ln>
          <a:extLst/>
        </p:spPr>
        <p:txBody>
          <a:bodyPr lIns="0" tIns="0" rIns="0" bIns="0" anchor="ctr"/>
          <a:lstStyle>
            <a:lvl1pPr eaLnBrk="0" hangingPunct="0">
              <a:tabLst>
                <a:tab pos="0" algn="l"/>
                <a:tab pos="266700" algn="l"/>
              </a:tabLst>
              <a:defRPr sz="2400">
                <a:solidFill>
                  <a:schemeClr val="tx1"/>
                </a:solidFill>
                <a:latin typeface="Arial" pitchFamily="34" charset="0"/>
                <a:ea typeface="ヒラギノ角ゴ Pro W3"/>
                <a:cs typeface="ヒラギノ角ゴ Pro W3"/>
              </a:defRPr>
            </a:lvl1pPr>
            <a:lvl2pPr marL="742950" indent="-285750" eaLnBrk="0" hangingPunct="0">
              <a:tabLst>
                <a:tab pos="0" algn="l"/>
                <a:tab pos="266700" algn="l"/>
              </a:tabLst>
              <a:defRPr sz="2400">
                <a:solidFill>
                  <a:schemeClr val="tx1"/>
                </a:solidFill>
                <a:latin typeface="Arial" pitchFamily="34" charset="0"/>
                <a:ea typeface="ヒラギノ角ゴ Pro W3"/>
                <a:cs typeface="ヒラギノ角ゴ Pro W3"/>
              </a:defRPr>
            </a:lvl2pPr>
            <a:lvl3pPr marL="1143000" indent="-228600" eaLnBrk="0" hangingPunct="0">
              <a:tabLst>
                <a:tab pos="0" algn="l"/>
                <a:tab pos="266700" algn="l"/>
              </a:tabLst>
              <a:defRPr sz="2400">
                <a:solidFill>
                  <a:schemeClr val="tx1"/>
                </a:solidFill>
                <a:latin typeface="Arial" pitchFamily="34" charset="0"/>
                <a:ea typeface="ヒラギノ角ゴ Pro W3"/>
                <a:cs typeface="ヒラギノ角ゴ Pro W3"/>
              </a:defRPr>
            </a:lvl3pPr>
            <a:lvl4pPr marL="1600200" indent="-228600" eaLnBrk="0" hangingPunct="0">
              <a:tabLst>
                <a:tab pos="0" algn="l"/>
                <a:tab pos="266700" algn="l"/>
              </a:tabLst>
              <a:defRPr sz="2400">
                <a:solidFill>
                  <a:schemeClr val="tx1"/>
                </a:solidFill>
                <a:latin typeface="Arial" pitchFamily="34" charset="0"/>
                <a:ea typeface="ヒラギノ角ゴ Pro W3"/>
                <a:cs typeface="ヒラギノ角ゴ Pro W3"/>
              </a:defRPr>
            </a:lvl4pPr>
            <a:lvl5pPr marL="2057400" indent="-228600" eaLnBrk="0" hangingPunct="0">
              <a:tabLst>
                <a:tab pos="0" algn="l"/>
                <a:tab pos="266700" algn="l"/>
              </a:tabLst>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tabLst>
                <a:tab pos="0" algn="l"/>
                <a:tab pos="266700" algn="l"/>
              </a:tabLst>
              <a:defRPr sz="2400">
                <a:solidFill>
                  <a:schemeClr val="tx1"/>
                </a:solidFill>
                <a:latin typeface="Arial" pitchFamily="34" charset="0"/>
                <a:ea typeface="ヒラギノ角ゴ Pro W3"/>
                <a:cs typeface="ヒラギノ角ゴ Pro W3"/>
              </a:defRPr>
            </a:lvl9pPr>
          </a:lstStyle>
          <a:p>
            <a:pPr algn="ctr" eaLnBrk="1" fontAlgn="base" hangingPunct="1">
              <a:spcBef>
                <a:spcPct val="10000"/>
              </a:spcBef>
              <a:spcAft>
                <a:spcPct val="10000"/>
              </a:spcAft>
              <a:defRPr/>
            </a:pPr>
            <a:r>
              <a:rPr lang="en-US" sz="1400" b="1" smtClean="0">
                <a:solidFill>
                  <a:srgbClr val="005EA7"/>
                </a:solidFill>
                <a:cs typeface="Arial" pitchFamily="34" charset="0"/>
                <a:sym typeface="Symbol" pitchFamily="18" charset="2"/>
              </a:rPr>
              <a:t>Our offices</a:t>
            </a:r>
            <a:br>
              <a:rPr lang="en-US" sz="1400" b="1" smtClean="0">
                <a:solidFill>
                  <a:srgbClr val="005EA7"/>
                </a:solidFill>
                <a:cs typeface="Arial" pitchFamily="34" charset="0"/>
                <a:sym typeface="Symbol" pitchFamily="18" charset="2"/>
              </a:rPr>
            </a:br>
            <a:r>
              <a:rPr lang="en-US" sz="1400" b="1" smtClean="0">
                <a:solidFill>
                  <a:srgbClr val="005EA7"/>
                </a:solidFill>
                <a:cs typeface="Arial" pitchFamily="34" charset="0"/>
                <a:sym typeface="Symbol" pitchFamily="18" charset="2"/>
              </a:rPr>
              <a:t>in Europe</a:t>
            </a:r>
          </a:p>
        </p:txBody>
      </p:sp>
      <p:sp>
        <p:nvSpPr>
          <p:cNvPr id="25"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Who is ALCIMED?</a:t>
            </a:r>
            <a:endParaRPr lang="en-US" sz="1400" i="1" smtClean="0">
              <a:solidFill>
                <a:srgbClr val="FFFFFF"/>
              </a:solidFil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2_Diapositive table des annexes (1)">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87425" y="1125538"/>
            <a:ext cx="7167563" cy="4967287"/>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58888" y="1341438"/>
            <a:ext cx="0" cy="4608512"/>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2_Diapositive table des annexes (2)">
    <p:spTree>
      <p:nvGrpSpPr>
        <p:cNvPr id="1" name=""/>
        <p:cNvGrpSpPr/>
        <p:nvPr/>
      </p:nvGrpSpPr>
      <p:grpSpPr>
        <a:xfrm>
          <a:off x="0" y="0"/>
          <a:ext cx="0" cy="0"/>
          <a:chOff x="0" y="0"/>
          <a:chExt cx="0" cy="0"/>
        </a:xfrm>
      </p:grpSpPr>
      <p:sp>
        <p:nvSpPr>
          <p:cNvPr id="2" name="Rectangle 5"/>
          <p:cNvSpPr>
            <a:spLocks noChangeArrowheads="1"/>
          </p:cNvSpPr>
          <p:nvPr userDrawn="1"/>
        </p:nvSpPr>
        <p:spPr bwMode="auto">
          <a:xfrm>
            <a:off x="987425" y="1189038"/>
            <a:ext cx="7167563" cy="47625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Appendices</a:t>
            </a:r>
            <a:endParaRPr lang="en-US" sz="1400" i="1" smtClean="0">
              <a:solidFill>
                <a:srgbClr val="FFFFFF"/>
              </a:solidFill>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_Diapositive liste de contacts">
    <p:spTree>
      <p:nvGrpSpPr>
        <p:cNvPr id="1" name=""/>
        <p:cNvGrpSpPr/>
        <p:nvPr/>
      </p:nvGrpSpPr>
      <p:grpSpPr>
        <a:xfrm>
          <a:off x="0" y="0"/>
          <a:ext cx="0" cy="0"/>
          <a:chOff x="0" y="0"/>
          <a:chExt cx="0" cy="0"/>
        </a:xfrm>
      </p:grpSpPr>
      <p:sp>
        <p:nvSpPr>
          <p:cNvPr id="27" name="Rectangle 63"/>
          <p:cNvSpPr>
            <a:spLocks noChangeArrowheads="1"/>
          </p:cNvSpPr>
          <p:nvPr userDrawn="1"/>
        </p:nvSpPr>
        <p:spPr bwMode="auto">
          <a:xfrm>
            <a:off x="423863" y="1260475"/>
            <a:ext cx="1728787"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Affiliation</a:t>
            </a:r>
          </a:p>
        </p:txBody>
      </p:sp>
      <p:sp>
        <p:nvSpPr>
          <p:cNvPr id="28" name="Rectangle 105"/>
          <p:cNvSpPr>
            <a:spLocks noChangeArrowheads="1"/>
          </p:cNvSpPr>
          <p:nvPr userDrawn="1"/>
        </p:nvSpPr>
        <p:spPr bwMode="auto">
          <a:xfrm>
            <a:off x="2268538" y="1260475"/>
            <a:ext cx="1727200"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Name</a:t>
            </a:r>
          </a:p>
        </p:txBody>
      </p:sp>
      <p:sp>
        <p:nvSpPr>
          <p:cNvPr id="29" name="Rectangle 106"/>
          <p:cNvSpPr>
            <a:spLocks noChangeArrowheads="1"/>
          </p:cNvSpPr>
          <p:nvPr userDrawn="1"/>
        </p:nvSpPr>
        <p:spPr bwMode="auto">
          <a:xfrm>
            <a:off x="4103688" y="1260475"/>
            <a:ext cx="4608512" cy="431800"/>
          </a:xfrm>
          <a:prstGeom prst="rect">
            <a:avLst/>
          </a:prstGeom>
          <a:solidFill>
            <a:srgbClr val="005EA7"/>
          </a:solidFill>
          <a:ln w="6350" algn="ctr">
            <a:noFill/>
            <a:round/>
            <a:headEnd/>
            <a:tailEnd/>
          </a:ln>
        </p:spPr>
        <p:txBody>
          <a:bodyPr lIns="0" tIns="0" rIns="0" bIns="0" anchor="ctr"/>
          <a:lstStyle/>
          <a:p>
            <a:pPr algn="ctr" eaLnBrk="0" fontAlgn="base" hangingPunct="0">
              <a:spcBef>
                <a:spcPct val="0"/>
              </a:spcBef>
              <a:spcAft>
                <a:spcPct val="0"/>
              </a:spcAft>
              <a:defRPr/>
            </a:pPr>
            <a:r>
              <a:rPr lang="en-US" sz="1400" b="1">
                <a:solidFill>
                  <a:srgbClr val="FFFFFF"/>
                </a:solidFill>
                <a:sym typeface="Symbol" pitchFamily="18" charset="2"/>
              </a:rPr>
              <a:t>Position</a:t>
            </a:r>
          </a:p>
        </p:txBody>
      </p:sp>
      <p:sp>
        <p:nvSpPr>
          <p:cNvPr id="30" name="ZoneTexte 32"/>
          <p:cNvSpPr txBox="1">
            <a:spLocks noChangeArrowheads="1"/>
          </p:cNvSpPr>
          <p:nvPr userDrawn="1"/>
        </p:nvSpPr>
        <p:spPr bwMode="auto">
          <a:xfrm>
            <a:off x="792163" y="225425"/>
            <a:ext cx="4967287"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eaLnBrk="1" fontAlgn="base" hangingPunct="1">
              <a:spcBef>
                <a:spcPct val="0"/>
              </a:spcBef>
              <a:spcAft>
                <a:spcPct val="0"/>
              </a:spcAft>
              <a:buSzPct val="170000"/>
              <a:defRPr/>
            </a:pPr>
            <a:r>
              <a:rPr lang="en-US" sz="2000" b="1" smtClean="0">
                <a:solidFill>
                  <a:srgbClr val="005EA7"/>
                </a:solidFill>
              </a:rPr>
              <a:t>contact list</a:t>
            </a:r>
          </a:p>
        </p:txBody>
      </p:sp>
      <p:sp>
        <p:nvSpPr>
          <p:cNvPr id="86" name="Espace réservé du texte 32"/>
          <p:cNvSpPr>
            <a:spLocks noGrp="1"/>
          </p:cNvSpPr>
          <p:nvPr>
            <p:ph type="body" sz="quarter" idx="10"/>
          </p:nvPr>
        </p:nvSpPr>
        <p:spPr>
          <a:xfrm>
            <a:off x="424633"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0" name="Espace réservé du texte 32"/>
          <p:cNvSpPr>
            <a:spLocks noGrp="1"/>
          </p:cNvSpPr>
          <p:nvPr>
            <p:ph type="body" sz="quarter" idx="26"/>
          </p:nvPr>
        </p:nvSpPr>
        <p:spPr>
          <a:xfrm>
            <a:off x="2268000" y="1791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111" name="Espace réservé du texte 32"/>
          <p:cNvSpPr>
            <a:spLocks noGrp="1"/>
          </p:cNvSpPr>
          <p:nvPr>
            <p:ph type="body" sz="quarter" idx="27"/>
          </p:nvPr>
        </p:nvSpPr>
        <p:spPr>
          <a:xfrm>
            <a:off x="4104000" y="1791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4"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baseline="0">
                <a:solidFill>
                  <a:schemeClr val="bg1"/>
                </a:solidFill>
              </a:defRPr>
            </a:lvl1pPr>
          </a:lstStyle>
          <a:p>
            <a:pPr lvl="0"/>
            <a:r>
              <a:rPr lang="de-DE" noProof="0" smtClean="0"/>
              <a:t>Textmasterformate durch Klicken bearbeiten</a:t>
            </a:r>
          </a:p>
        </p:txBody>
      </p:sp>
      <p:sp>
        <p:nvSpPr>
          <p:cNvPr id="31" name="Espace réservé du texte 32"/>
          <p:cNvSpPr>
            <a:spLocks noGrp="1"/>
          </p:cNvSpPr>
          <p:nvPr>
            <p:ph type="body" sz="quarter" idx="49"/>
          </p:nvPr>
        </p:nvSpPr>
        <p:spPr>
          <a:xfrm>
            <a:off x="424633"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2" name="Espace réservé du texte 32"/>
          <p:cNvSpPr>
            <a:spLocks noGrp="1"/>
          </p:cNvSpPr>
          <p:nvPr>
            <p:ph type="body" sz="quarter" idx="50"/>
          </p:nvPr>
        </p:nvSpPr>
        <p:spPr>
          <a:xfrm>
            <a:off x="2268000" y="5508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5" name="Espace réservé du texte 32"/>
          <p:cNvSpPr>
            <a:spLocks noGrp="1"/>
          </p:cNvSpPr>
          <p:nvPr>
            <p:ph type="body" sz="quarter" idx="51"/>
          </p:nvPr>
        </p:nvSpPr>
        <p:spPr>
          <a:xfrm>
            <a:off x="4104000" y="5508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6" name="Espace réservé du texte 32"/>
          <p:cNvSpPr>
            <a:spLocks noGrp="1"/>
          </p:cNvSpPr>
          <p:nvPr>
            <p:ph type="body" sz="quarter" idx="52"/>
          </p:nvPr>
        </p:nvSpPr>
        <p:spPr>
          <a:xfrm>
            <a:off x="424633"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7" name="Espace réservé du texte 32"/>
          <p:cNvSpPr>
            <a:spLocks noGrp="1"/>
          </p:cNvSpPr>
          <p:nvPr>
            <p:ph type="body" sz="quarter" idx="53"/>
          </p:nvPr>
        </p:nvSpPr>
        <p:spPr>
          <a:xfrm>
            <a:off x="2268000" y="2322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8" name="Espace réservé du texte 32"/>
          <p:cNvSpPr>
            <a:spLocks noGrp="1"/>
          </p:cNvSpPr>
          <p:nvPr>
            <p:ph type="body" sz="quarter" idx="54"/>
          </p:nvPr>
        </p:nvSpPr>
        <p:spPr>
          <a:xfrm>
            <a:off x="4104000" y="2322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39" name="Espace réservé du texte 32"/>
          <p:cNvSpPr>
            <a:spLocks noGrp="1"/>
          </p:cNvSpPr>
          <p:nvPr>
            <p:ph type="body" sz="quarter" idx="55"/>
          </p:nvPr>
        </p:nvSpPr>
        <p:spPr>
          <a:xfrm>
            <a:off x="424633"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0" name="Espace réservé du texte 32"/>
          <p:cNvSpPr>
            <a:spLocks noGrp="1"/>
          </p:cNvSpPr>
          <p:nvPr>
            <p:ph type="body" sz="quarter" idx="56"/>
          </p:nvPr>
        </p:nvSpPr>
        <p:spPr>
          <a:xfrm>
            <a:off x="2268000" y="2853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1" name="Espace réservé du texte 32"/>
          <p:cNvSpPr>
            <a:spLocks noGrp="1"/>
          </p:cNvSpPr>
          <p:nvPr>
            <p:ph type="body" sz="quarter" idx="57"/>
          </p:nvPr>
        </p:nvSpPr>
        <p:spPr>
          <a:xfrm>
            <a:off x="4104000" y="2853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2" name="Espace réservé du texte 32"/>
          <p:cNvSpPr>
            <a:spLocks noGrp="1"/>
          </p:cNvSpPr>
          <p:nvPr>
            <p:ph type="body" sz="quarter" idx="58"/>
          </p:nvPr>
        </p:nvSpPr>
        <p:spPr>
          <a:xfrm>
            <a:off x="424633"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3" name="Espace réservé du texte 32"/>
          <p:cNvSpPr>
            <a:spLocks noGrp="1"/>
          </p:cNvSpPr>
          <p:nvPr>
            <p:ph type="body" sz="quarter" idx="59"/>
          </p:nvPr>
        </p:nvSpPr>
        <p:spPr>
          <a:xfrm>
            <a:off x="2268000" y="3384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4" name="Espace réservé du texte 32"/>
          <p:cNvSpPr>
            <a:spLocks noGrp="1"/>
          </p:cNvSpPr>
          <p:nvPr>
            <p:ph type="body" sz="quarter" idx="60"/>
          </p:nvPr>
        </p:nvSpPr>
        <p:spPr>
          <a:xfrm>
            <a:off x="4104000" y="3384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5" name="Espace réservé du texte 32"/>
          <p:cNvSpPr>
            <a:spLocks noGrp="1"/>
          </p:cNvSpPr>
          <p:nvPr>
            <p:ph type="body" sz="quarter" idx="61"/>
          </p:nvPr>
        </p:nvSpPr>
        <p:spPr>
          <a:xfrm>
            <a:off x="424633"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6" name="Espace réservé du texte 32"/>
          <p:cNvSpPr>
            <a:spLocks noGrp="1"/>
          </p:cNvSpPr>
          <p:nvPr>
            <p:ph type="body" sz="quarter" idx="62"/>
          </p:nvPr>
        </p:nvSpPr>
        <p:spPr>
          <a:xfrm>
            <a:off x="2268000" y="3915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7" name="Espace réservé du texte 32"/>
          <p:cNvSpPr>
            <a:spLocks noGrp="1"/>
          </p:cNvSpPr>
          <p:nvPr>
            <p:ph type="body" sz="quarter" idx="63"/>
          </p:nvPr>
        </p:nvSpPr>
        <p:spPr>
          <a:xfrm>
            <a:off x="4104000" y="3915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8" name="Espace réservé du texte 32"/>
          <p:cNvSpPr>
            <a:spLocks noGrp="1"/>
          </p:cNvSpPr>
          <p:nvPr>
            <p:ph type="body" sz="quarter" idx="64"/>
          </p:nvPr>
        </p:nvSpPr>
        <p:spPr>
          <a:xfrm>
            <a:off x="424633"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49" name="Espace réservé du texte 32"/>
          <p:cNvSpPr>
            <a:spLocks noGrp="1"/>
          </p:cNvSpPr>
          <p:nvPr>
            <p:ph type="body" sz="quarter" idx="65"/>
          </p:nvPr>
        </p:nvSpPr>
        <p:spPr>
          <a:xfrm>
            <a:off x="2268000" y="4446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0" name="Espace réservé du texte 32"/>
          <p:cNvSpPr>
            <a:spLocks noGrp="1"/>
          </p:cNvSpPr>
          <p:nvPr>
            <p:ph type="body" sz="quarter" idx="66"/>
          </p:nvPr>
        </p:nvSpPr>
        <p:spPr>
          <a:xfrm>
            <a:off x="4104000" y="4446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1" name="Espace réservé du texte 32"/>
          <p:cNvSpPr>
            <a:spLocks noGrp="1"/>
          </p:cNvSpPr>
          <p:nvPr>
            <p:ph type="body" sz="quarter" idx="67"/>
          </p:nvPr>
        </p:nvSpPr>
        <p:spPr>
          <a:xfrm>
            <a:off x="424633"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2" name="Espace réservé du texte 32"/>
          <p:cNvSpPr>
            <a:spLocks noGrp="1"/>
          </p:cNvSpPr>
          <p:nvPr>
            <p:ph type="body" sz="quarter" idx="68"/>
          </p:nvPr>
        </p:nvSpPr>
        <p:spPr>
          <a:xfrm>
            <a:off x="2268000" y="4977000"/>
            <a:ext cx="1728000" cy="432000"/>
          </a:xfrm>
          <a:prstGeom prst="rect">
            <a:avLst/>
          </a:prstGeom>
        </p:spPr>
        <p:txBody>
          <a:bodyPr lIns="0" tIns="0" rIns="0" bIns="0" anchor="ctr"/>
          <a:lstStyle>
            <a:lvl1pPr marL="0" indent="0" algn="ctr">
              <a:lnSpc>
                <a:spcPct val="100000"/>
              </a:lnSpc>
              <a:spcAft>
                <a:spcPts val="0"/>
              </a:spcAft>
              <a:tabLst/>
              <a:defRPr sz="1200" b="0" baseline="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
        <p:nvSpPr>
          <p:cNvPr id="53" name="Espace réservé du texte 32"/>
          <p:cNvSpPr>
            <a:spLocks noGrp="1"/>
          </p:cNvSpPr>
          <p:nvPr>
            <p:ph type="body" sz="quarter" idx="69"/>
          </p:nvPr>
        </p:nvSpPr>
        <p:spPr>
          <a:xfrm>
            <a:off x="4104000" y="4977000"/>
            <a:ext cx="4608000" cy="432000"/>
          </a:xfrm>
          <a:prstGeom prst="rect">
            <a:avLst/>
          </a:prstGeom>
        </p:spPr>
        <p:txBody>
          <a:bodyPr tIns="0" bIns="0" anchor="ctr"/>
          <a:lstStyle>
            <a:lvl1pPr marL="0" indent="0" algn="just">
              <a:lnSpc>
                <a:spcPct val="100000"/>
              </a:lnSpc>
              <a:spcAft>
                <a:spcPts val="0"/>
              </a:spcAft>
              <a:tabLst/>
              <a:defRPr sz="1200" b="0">
                <a:solidFill>
                  <a:srgbClr val="005EA7"/>
                </a:solidFill>
                <a:latin typeface="+mn-lt"/>
              </a:defRPr>
            </a:lvl1pPr>
            <a:lvl2pPr marL="0" indent="0" algn="ctr">
              <a:tabLst/>
              <a:defRPr sz="1000">
                <a:solidFill>
                  <a:srgbClr val="005EA7"/>
                </a:solidFill>
              </a:defRPr>
            </a:lvl2pPr>
            <a:lvl3pPr marL="0" indent="0" algn="ctr">
              <a:tabLst/>
              <a:defRPr sz="1000">
                <a:solidFill>
                  <a:srgbClr val="005EA7"/>
                </a:solidFill>
              </a:defRPr>
            </a:lvl3pPr>
            <a:lvl4pPr marL="0" indent="0" algn="ctr">
              <a:tabLst/>
              <a:defRPr sz="1000">
                <a:solidFill>
                  <a:srgbClr val="005EA7"/>
                </a:solidFill>
              </a:defRPr>
            </a:lvl4pPr>
            <a:lvl5pPr marL="0" indent="0" algn="ctr">
              <a:tabLst/>
              <a:defRPr sz="1000">
                <a:solidFill>
                  <a:srgbClr val="005EA7"/>
                </a:solidFill>
              </a:defRPr>
            </a:lvl5pPr>
          </a:lstStyle>
          <a:p>
            <a:pPr lvl="0"/>
            <a:r>
              <a:rPr lang="de-DE" noProof="0" smtClean="0"/>
              <a:t>Textmasterformate durch Klicken bearbeiten</a:t>
            </a: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2_Diapositive vierge">
    <p:spTree>
      <p:nvGrpSpPr>
        <p:cNvPr id="1" name=""/>
        <p:cNvGrpSpPr/>
        <p:nvPr/>
      </p:nvGrpSpPr>
      <p:grpSpPr>
        <a:xfrm>
          <a:off x="0" y="0"/>
          <a:ext cx="0" cy="0"/>
          <a:chOff x="0" y="0"/>
          <a:chExt cx="0" cy="0"/>
        </a:xfrm>
      </p:grpSpPr>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3_Diapositive de titre">
    <p:spTree>
      <p:nvGrpSpPr>
        <p:cNvPr id="1" name=""/>
        <p:cNvGrpSpPr/>
        <p:nvPr/>
      </p:nvGrpSpPr>
      <p:grpSpPr>
        <a:xfrm>
          <a:off x="0" y="0"/>
          <a:ext cx="0" cy="0"/>
          <a:chOff x="0" y="0"/>
          <a:chExt cx="0" cy="0"/>
        </a:xfrm>
      </p:grpSpPr>
      <p:sp>
        <p:nvSpPr>
          <p:cNvPr id="6" name="Rectangle 7"/>
          <p:cNvSpPr>
            <a:spLocks noChangeArrowheads="1"/>
          </p:cNvSpPr>
          <p:nvPr userDrawn="1"/>
        </p:nvSpPr>
        <p:spPr bwMode="gray">
          <a:xfrm>
            <a:off x="0" y="5715000"/>
            <a:ext cx="9144000" cy="1143000"/>
          </a:xfrm>
          <a:prstGeom prst="rect">
            <a:avLst/>
          </a:prstGeom>
          <a:solidFill>
            <a:srgbClr val="195FA7"/>
          </a:soli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000000"/>
              </a:solidFill>
            </a:endParaRPr>
          </a:p>
        </p:txBody>
      </p:sp>
      <p:pic>
        <p:nvPicPr>
          <p:cNvPr id="7" name="Image 7" descr="AlcimedFondBleu.jpg"/>
          <p:cNvPicPr>
            <a:picLocks noChangeAspect="1"/>
          </p:cNvPicPr>
          <p:nvPr userDrawn="1"/>
        </p:nvPicPr>
        <p:blipFill>
          <a:blip r:embed="rId2" cstate="print"/>
          <a:srcRect/>
          <a:stretch>
            <a:fillRect/>
          </a:stretch>
        </p:blipFill>
        <p:spPr bwMode="auto">
          <a:xfrm>
            <a:off x="5510213" y="5857875"/>
            <a:ext cx="3633787" cy="727075"/>
          </a:xfrm>
          <a:prstGeom prst="rect">
            <a:avLst/>
          </a:prstGeom>
          <a:noFill/>
          <a:ln w="9525">
            <a:noFill/>
            <a:miter lim="800000"/>
            <a:headEnd/>
            <a:tailEnd/>
          </a:ln>
        </p:spPr>
      </p:pic>
      <p:sp>
        <p:nvSpPr>
          <p:cNvPr id="16" name="Espace réservé pour une image  15"/>
          <p:cNvSpPr>
            <a:spLocks noGrp="1"/>
          </p:cNvSpPr>
          <p:nvPr>
            <p:ph type="pic" sz="quarter" idx="11"/>
          </p:nvPr>
        </p:nvSpPr>
        <p:spPr>
          <a:xfrm>
            <a:off x="6593766" y="2500313"/>
            <a:ext cx="2286000" cy="2571750"/>
          </a:xfrm>
          <a:prstGeom prst="rect">
            <a:avLst/>
          </a:prstGeom>
          <a:noFill/>
          <a:ln>
            <a:noFill/>
          </a:ln>
        </p:spPr>
        <p:txBody>
          <a:bodyPr anchor="ctr"/>
          <a:lstStyle>
            <a:lvl1pPr marL="0" indent="0" algn="ctr">
              <a:lnSpc>
                <a:spcPct val="100000"/>
              </a:lnSpc>
              <a:defRPr/>
            </a:lvl1pPr>
          </a:lstStyle>
          <a:p>
            <a:pPr lvl="0"/>
            <a:r>
              <a:rPr lang="de-DE" noProof="0" smtClean="0"/>
              <a:t>Bild durch Klicken auf Symbol hinzufügen</a:t>
            </a:r>
            <a:endParaRPr lang="en-US" noProof="0"/>
          </a:p>
        </p:txBody>
      </p:sp>
      <p:sp>
        <p:nvSpPr>
          <p:cNvPr id="11" name="Espace réservé du texte 10"/>
          <p:cNvSpPr>
            <a:spLocks noGrp="1"/>
          </p:cNvSpPr>
          <p:nvPr>
            <p:ph type="body" sz="quarter" idx="10"/>
          </p:nvPr>
        </p:nvSpPr>
        <p:spPr>
          <a:xfrm>
            <a:off x="3009901" y="393700"/>
            <a:ext cx="5786437" cy="428625"/>
          </a:xfrm>
          <a:prstGeom prst="rect">
            <a:avLst/>
          </a:prstGeom>
        </p:spPr>
        <p:txBody>
          <a:bodyPr anchor="ctr"/>
          <a:lstStyle>
            <a:lvl1pPr marL="0" indent="0" algn="r">
              <a:lnSpc>
                <a:spcPct val="100000"/>
              </a:lnSpc>
              <a:defRPr baseline="0"/>
            </a:lvl1pPr>
          </a:lstStyle>
          <a:p>
            <a:pPr lvl="0"/>
            <a:r>
              <a:rPr lang="de-DE" noProof="0" smtClean="0"/>
              <a:t>Textmasterformate durch Klicken bearbeiten</a:t>
            </a:r>
          </a:p>
        </p:txBody>
      </p:sp>
      <p:sp>
        <p:nvSpPr>
          <p:cNvPr id="3074" name="Rectangle 2"/>
          <p:cNvSpPr>
            <a:spLocks noGrp="1" noChangeArrowheads="1"/>
          </p:cNvSpPr>
          <p:nvPr>
            <p:ph type="ctrTitle"/>
          </p:nvPr>
        </p:nvSpPr>
        <p:spPr>
          <a:xfrm>
            <a:off x="892175" y="4300199"/>
            <a:ext cx="5584825" cy="450850"/>
          </a:xfrm>
          <a:prstGeom prst="rect">
            <a:avLst/>
          </a:prstGeom>
        </p:spPr>
        <p:txBody>
          <a:bodyPr vert="horz" wrap="square" anchor="ctr" anchorCtr="0"/>
          <a:lstStyle>
            <a:lvl1pPr algn="r">
              <a:defRPr sz="1800" b="0">
                <a:solidFill>
                  <a:srgbClr val="005EA7"/>
                </a:solidFill>
              </a:defRPr>
            </a:lvl1pPr>
          </a:lstStyle>
          <a:p>
            <a:r>
              <a:rPr lang="de-DE" noProof="0" smtClean="0"/>
              <a:t>Titelmasterformat durch Klicken bearbeiten</a:t>
            </a:r>
            <a:endParaRPr lang="en-US" noProof="0"/>
          </a:p>
        </p:txBody>
      </p:sp>
      <p:sp>
        <p:nvSpPr>
          <p:cNvPr id="3082" name="Rectangle 10"/>
          <p:cNvSpPr>
            <a:spLocks noGrp="1" noChangeArrowheads="1"/>
          </p:cNvSpPr>
          <p:nvPr>
            <p:ph type="subTitle" sz="quarter" idx="1"/>
          </p:nvPr>
        </p:nvSpPr>
        <p:spPr>
          <a:xfrm>
            <a:off x="892175" y="2868754"/>
            <a:ext cx="5584825" cy="1260000"/>
          </a:xfrm>
          <a:prstGeom prst="rect">
            <a:avLst/>
          </a:prstGeom>
        </p:spPr>
        <p:txBody>
          <a:bodyPr vert="horz" wrap="square" anchor="ctr" anchorCtr="0"/>
          <a:lstStyle>
            <a:lvl1pPr marL="0" indent="0" algn="r">
              <a:lnSpc>
                <a:spcPct val="100000"/>
              </a:lnSpc>
              <a:defRPr sz="2400"/>
            </a:lvl1pPr>
          </a:lstStyle>
          <a:p>
            <a:r>
              <a:rPr lang="de-DE" noProof="0" smtClean="0"/>
              <a:t>Formatvorlage des Untertitelmasters durch Klicken bearbeiten</a:t>
            </a:r>
            <a:endParaRPr lang="en-US" noProof="0" dirty="0"/>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3_Diapositive confidentialité">
    <p:spTree>
      <p:nvGrpSpPr>
        <p:cNvPr id="1" name=""/>
        <p:cNvGrpSpPr/>
        <p:nvPr/>
      </p:nvGrpSpPr>
      <p:grpSpPr>
        <a:xfrm>
          <a:off x="0" y="0"/>
          <a:ext cx="0" cy="0"/>
          <a:chOff x="0" y="0"/>
          <a:chExt cx="0" cy="0"/>
        </a:xfrm>
      </p:grpSpPr>
      <p:sp>
        <p:nvSpPr>
          <p:cNvPr id="2" name="Rectangle 9"/>
          <p:cNvSpPr>
            <a:spLocks noChangeArrowheads="1"/>
          </p:cNvSpPr>
          <p:nvPr userDrawn="1"/>
        </p:nvSpPr>
        <p:spPr bwMode="auto">
          <a:xfrm>
            <a:off x="987425" y="2376488"/>
            <a:ext cx="7167563" cy="2400300"/>
          </a:xfrm>
          <a:prstGeom prst="rect">
            <a:avLst/>
          </a:prstGeom>
          <a:solidFill>
            <a:schemeClr val="bg1"/>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en-US" sz="2400">
              <a:solidFill>
                <a:srgbClr val="000000"/>
              </a:solidFill>
            </a:endParaRPr>
          </a:p>
        </p:txBody>
      </p:sp>
      <p:grpSp>
        <p:nvGrpSpPr>
          <p:cNvPr id="3" name="Groupe 8"/>
          <p:cNvGrpSpPr>
            <a:grpSpLocks/>
          </p:cNvGrpSpPr>
          <p:nvPr userDrawn="1"/>
        </p:nvGrpSpPr>
        <p:grpSpPr bwMode="auto">
          <a:xfrm>
            <a:off x="1320800" y="3122613"/>
            <a:ext cx="971550" cy="909637"/>
            <a:chOff x="1320091" y="3122299"/>
            <a:chExt cx="971810" cy="909874"/>
          </a:xfrm>
        </p:grpSpPr>
        <p:sp>
          <p:nvSpPr>
            <p:cNvPr id="4" name="Freeform 20"/>
            <p:cNvSpPr>
              <a:spLocks/>
            </p:cNvSpPr>
            <p:nvPr/>
          </p:nvSpPr>
          <p:spPr bwMode="black">
            <a:xfrm>
              <a:off x="1320091" y="3122299"/>
              <a:ext cx="971810" cy="909874"/>
            </a:xfrm>
            <a:custGeom>
              <a:avLst/>
              <a:gdLst>
                <a:gd name="T0" fmla="*/ 452857 w 2970"/>
                <a:gd name="T1" fmla="*/ 26761 h 2278"/>
                <a:gd name="T2" fmla="*/ 455802 w 2970"/>
                <a:gd name="T3" fmla="*/ 21968 h 2278"/>
                <a:gd name="T4" fmla="*/ 458092 w 2970"/>
                <a:gd name="T5" fmla="*/ 18373 h 2278"/>
                <a:gd name="T6" fmla="*/ 461037 w 2970"/>
                <a:gd name="T7" fmla="*/ 15178 h 2278"/>
                <a:gd name="T8" fmla="*/ 464964 w 2970"/>
                <a:gd name="T9" fmla="*/ 10784 h 2278"/>
                <a:gd name="T10" fmla="*/ 470199 w 2970"/>
                <a:gd name="T11" fmla="*/ 6391 h 2278"/>
                <a:gd name="T12" fmla="*/ 475434 w 2970"/>
                <a:gd name="T13" fmla="*/ 3195 h 2278"/>
                <a:gd name="T14" fmla="*/ 480670 w 2970"/>
                <a:gd name="T15" fmla="*/ 1198 h 2278"/>
                <a:gd name="T16" fmla="*/ 485251 w 2970"/>
                <a:gd name="T17" fmla="*/ 0 h 2278"/>
                <a:gd name="T18" fmla="*/ 490159 w 2970"/>
                <a:gd name="T19" fmla="*/ 0 h 2278"/>
                <a:gd name="T20" fmla="*/ 495394 w 2970"/>
                <a:gd name="T21" fmla="*/ 399 h 2278"/>
                <a:gd name="T22" fmla="*/ 499648 w 2970"/>
                <a:gd name="T23" fmla="*/ 2397 h 2278"/>
                <a:gd name="T24" fmla="*/ 504556 w 2970"/>
                <a:gd name="T25" fmla="*/ 4793 h 2278"/>
                <a:gd name="T26" fmla="*/ 508482 w 2970"/>
                <a:gd name="T27" fmla="*/ 7988 h 2278"/>
                <a:gd name="T28" fmla="*/ 512736 w 2970"/>
                <a:gd name="T29" fmla="*/ 11583 h 2278"/>
                <a:gd name="T30" fmla="*/ 515681 w 2970"/>
                <a:gd name="T31" fmla="*/ 15577 h 2278"/>
                <a:gd name="T32" fmla="*/ 518626 w 2970"/>
                <a:gd name="T33" fmla="*/ 19971 h 2278"/>
                <a:gd name="T34" fmla="*/ 521244 w 2970"/>
                <a:gd name="T35" fmla="*/ 23965 h 2278"/>
                <a:gd name="T36" fmla="*/ 970501 w 2970"/>
                <a:gd name="T37" fmla="*/ 853955 h 2278"/>
                <a:gd name="T38" fmla="*/ 970828 w 2970"/>
                <a:gd name="T39" fmla="*/ 855553 h 2278"/>
                <a:gd name="T40" fmla="*/ 971483 w 2970"/>
                <a:gd name="T41" fmla="*/ 860746 h 2278"/>
                <a:gd name="T42" fmla="*/ 971483 w 2970"/>
                <a:gd name="T43" fmla="*/ 864740 h 2278"/>
                <a:gd name="T44" fmla="*/ 971810 w 2970"/>
                <a:gd name="T45" fmla="*/ 868734 h 2278"/>
                <a:gd name="T46" fmla="*/ 971483 w 2970"/>
                <a:gd name="T47" fmla="*/ 873128 h 2278"/>
                <a:gd name="T48" fmla="*/ 971156 w 2970"/>
                <a:gd name="T49" fmla="*/ 877921 h 2278"/>
                <a:gd name="T50" fmla="*/ 970174 w 2970"/>
                <a:gd name="T51" fmla="*/ 882714 h 2278"/>
                <a:gd name="T52" fmla="*/ 968538 w 2970"/>
                <a:gd name="T53" fmla="*/ 887507 h 2278"/>
                <a:gd name="T54" fmla="*/ 965920 w 2970"/>
                <a:gd name="T55" fmla="*/ 891900 h 2278"/>
                <a:gd name="T56" fmla="*/ 962648 w 2970"/>
                <a:gd name="T57" fmla="*/ 896294 h 2278"/>
                <a:gd name="T58" fmla="*/ 958394 w 2970"/>
                <a:gd name="T59" fmla="*/ 900288 h 2278"/>
                <a:gd name="T60" fmla="*/ 953814 w 2970"/>
                <a:gd name="T61" fmla="*/ 904282 h 2278"/>
                <a:gd name="T62" fmla="*/ 946942 w 2970"/>
                <a:gd name="T63" fmla="*/ 906679 h 2278"/>
                <a:gd name="T64" fmla="*/ 939744 w 2970"/>
                <a:gd name="T65" fmla="*/ 909874 h 2278"/>
                <a:gd name="T66" fmla="*/ 26831 w 2970"/>
                <a:gd name="T67" fmla="*/ 909075 h 2278"/>
                <a:gd name="T68" fmla="*/ 23232 w 2970"/>
                <a:gd name="T69" fmla="*/ 907477 h 2278"/>
                <a:gd name="T70" fmla="*/ 17669 w 2970"/>
                <a:gd name="T71" fmla="*/ 904682 h 2278"/>
                <a:gd name="T72" fmla="*/ 12107 w 2970"/>
                <a:gd name="T73" fmla="*/ 899889 h 2278"/>
                <a:gd name="T74" fmla="*/ 7853 w 2970"/>
                <a:gd name="T75" fmla="*/ 895495 h 2278"/>
                <a:gd name="T76" fmla="*/ 4908 w 2970"/>
                <a:gd name="T77" fmla="*/ 891101 h 2278"/>
                <a:gd name="T78" fmla="*/ 2618 w 2970"/>
                <a:gd name="T79" fmla="*/ 886708 h 2278"/>
                <a:gd name="T80" fmla="*/ 982 w 2970"/>
                <a:gd name="T81" fmla="*/ 881116 h 2278"/>
                <a:gd name="T82" fmla="*/ 0 w 2970"/>
                <a:gd name="T83" fmla="*/ 875524 h 2278"/>
                <a:gd name="T84" fmla="*/ 0 w 2970"/>
                <a:gd name="T85" fmla="*/ 868734 h 2278"/>
                <a:gd name="T86" fmla="*/ 982 w 2970"/>
                <a:gd name="T87" fmla="*/ 860746 h 2278"/>
                <a:gd name="T88" fmla="*/ 2290 w 2970"/>
                <a:gd name="T89" fmla="*/ 854754 h 2278"/>
                <a:gd name="T90" fmla="*/ 3927 w 2970"/>
                <a:gd name="T91" fmla="*/ 850760 h 2278"/>
                <a:gd name="T92" fmla="*/ 451548 w 2970"/>
                <a:gd name="T93" fmla="*/ 29158 h 22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970" h="2278">
                  <a:moveTo>
                    <a:pt x="1380" y="73"/>
                  </a:moveTo>
                  <a:lnTo>
                    <a:pt x="1384" y="67"/>
                  </a:lnTo>
                  <a:lnTo>
                    <a:pt x="1388" y="61"/>
                  </a:lnTo>
                  <a:lnTo>
                    <a:pt x="1393" y="55"/>
                  </a:lnTo>
                  <a:lnTo>
                    <a:pt x="1396" y="51"/>
                  </a:lnTo>
                  <a:lnTo>
                    <a:pt x="1400" y="46"/>
                  </a:lnTo>
                  <a:lnTo>
                    <a:pt x="1404" y="42"/>
                  </a:lnTo>
                  <a:lnTo>
                    <a:pt x="1409" y="38"/>
                  </a:lnTo>
                  <a:lnTo>
                    <a:pt x="1413" y="35"/>
                  </a:lnTo>
                  <a:lnTo>
                    <a:pt x="1421" y="27"/>
                  </a:lnTo>
                  <a:lnTo>
                    <a:pt x="1429" y="22"/>
                  </a:lnTo>
                  <a:lnTo>
                    <a:pt x="1437" y="16"/>
                  </a:lnTo>
                  <a:lnTo>
                    <a:pt x="1446" y="13"/>
                  </a:lnTo>
                  <a:lnTo>
                    <a:pt x="1453" y="8"/>
                  </a:lnTo>
                  <a:lnTo>
                    <a:pt x="1461" y="6"/>
                  </a:lnTo>
                  <a:lnTo>
                    <a:pt x="1469" y="3"/>
                  </a:lnTo>
                  <a:lnTo>
                    <a:pt x="1476" y="2"/>
                  </a:lnTo>
                  <a:lnTo>
                    <a:pt x="1483" y="0"/>
                  </a:lnTo>
                  <a:lnTo>
                    <a:pt x="1491" y="0"/>
                  </a:lnTo>
                  <a:lnTo>
                    <a:pt x="1498" y="0"/>
                  </a:lnTo>
                  <a:lnTo>
                    <a:pt x="1506" y="1"/>
                  </a:lnTo>
                  <a:lnTo>
                    <a:pt x="1514" y="1"/>
                  </a:lnTo>
                  <a:lnTo>
                    <a:pt x="1521" y="3"/>
                  </a:lnTo>
                  <a:lnTo>
                    <a:pt x="1527" y="6"/>
                  </a:lnTo>
                  <a:lnTo>
                    <a:pt x="1535" y="9"/>
                  </a:lnTo>
                  <a:lnTo>
                    <a:pt x="1542" y="12"/>
                  </a:lnTo>
                  <a:lnTo>
                    <a:pt x="1548" y="16"/>
                  </a:lnTo>
                  <a:lnTo>
                    <a:pt x="1554" y="20"/>
                  </a:lnTo>
                  <a:lnTo>
                    <a:pt x="1562" y="26"/>
                  </a:lnTo>
                  <a:lnTo>
                    <a:pt x="1567" y="29"/>
                  </a:lnTo>
                  <a:lnTo>
                    <a:pt x="1573" y="34"/>
                  </a:lnTo>
                  <a:lnTo>
                    <a:pt x="1576" y="39"/>
                  </a:lnTo>
                  <a:lnTo>
                    <a:pt x="1582" y="45"/>
                  </a:lnTo>
                  <a:lnTo>
                    <a:pt x="1585" y="50"/>
                  </a:lnTo>
                  <a:lnTo>
                    <a:pt x="1590" y="54"/>
                  </a:lnTo>
                  <a:lnTo>
                    <a:pt x="1593" y="60"/>
                  </a:lnTo>
                  <a:lnTo>
                    <a:pt x="1598" y="66"/>
                  </a:lnTo>
                  <a:lnTo>
                    <a:pt x="2966" y="2138"/>
                  </a:lnTo>
                  <a:lnTo>
                    <a:pt x="2967" y="2142"/>
                  </a:lnTo>
                  <a:lnTo>
                    <a:pt x="2967" y="2148"/>
                  </a:lnTo>
                  <a:lnTo>
                    <a:pt x="2969" y="2155"/>
                  </a:lnTo>
                  <a:lnTo>
                    <a:pt x="2969" y="2159"/>
                  </a:lnTo>
                  <a:lnTo>
                    <a:pt x="2969" y="2165"/>
                  </a:lnTo>
                  <a:lnTo>
                    <a:pt x="2969" y="2170"/>
                  </a:lnTo>
                  <a:lnTo>
                    <a:pt x="2970" y="2175"/>
                  </a:lnTo>
                  <a:lnTo>
                    <a:pt x="2969" y="2180"/>
                  </a:lnTo>
                  <a:lnTo>
                    <a:pt x="2969" y="2186"/>
                  </a:lnTo>
                  <a:lnTo>
                    <a:pt x="2968" y="2192"/>
                  </a:lnTo>
                  <a:lnTo>
                    <a:pt x="2968" y="2198"/>
                  </a:lnTo>
                  <a:lnTo>
                    <a:pt x="2966" y="2204"/>
                  </a:lnTo>
                  <a:lnTo>
                    <a:pt x="2965" y="2210"/>
                  </a:lnTo>
                  <a:lnTo>
                    <a:pt x="2962" y="2216"/>
                  </a:lnTo>
                  <a:lnTo>
                    <a:pt x="2960" y="2222"/>
                  </a:lnTo>
                  <a:lnTo>
                    <a:pt x="2956" y="2227"/>
                  </a:lnTo>
                  <a:lnTo>
                    <a:pt x="2952" y="2233"/>
                  </a:lnTo>
                  <a:lnTo>
                    <a:pt x="2946" y="2239"/>
                  </a:lnTo>
                  <a:lnTo>
                    <a:pt x="2942" y="2244"/>
                  </a:lnTo>
                  <a:lnTo>
                    <a:pt x="2936" y="2249"/>
                  </a:lnTo>
                  <a:lnTo>
                    <a:pt x="2929" y="2254"/>
                  </a:lnTo>
                  <a:lnTo>
                    <a:pt x="2921" y="2259"/>
                  </a:lnTo>
                  <a:lnTo>
                    <a:pt x="2915" y="2264"/>
                  </a:lnTo>
                  <a:lnTo>
                    <a:pt x="2904" y="2267"/>
                  </a:lnTo>
                  <a:lnTo>
                    <a:pt x="2894" y="2270"/>
                  </a:lnTo>
                  <a:lnTo>
                    <a:pt x="2884" y="2274"/>
                  </a:lnTo>
                  <a:lnTo>
                    <a:pt x="2872" y="2278"/>
                  </a:lnTo>
                  <a:lnTo>
                    <a:pt x="84" y="2277"/>
                  </a:lnTo>
                  <a:lnTo>
                    <a:pt x="82" y="2276"/>
                  </a:lnTo>
                  <a:lnTo>
                    <a:pt x="78" y="2275"/>
                  </a:lnTo>
                  <a:lnTo>
                    <a:pt x="71" y="2272"/>
                  </a:lnTo>
                  <a:lnTo>
                    <a:pt x="65" y="2269"/>
                  </a:lnTo>
                  <a:lnTo>
                    <a:pt x="54" y="2265"/>
                  </a:lnTo>
                  <a:lnTo>
                    <a:pt x="46" y="2260"/>
                  </a:lnTo>
                  <a:lnTo>
                    <a:pt x="37" y="2253"/>
                  </a:lnTo>
                  <a:lnTo>
                    <a:pt x="28" y="2246"/>
                  </a:lnTo>
                  <a:lnTo>
                    <a:pt x="24" y="2242"/>
                  </a:lnTo>
                  <a:lnTo>
                    <a:pt x="19" y="2237"/>
                  </a:lnTo>
                  <a:lnTo>
                    <a:pt x="15" y="2231"/>
                  </a:lnTo>
                  <a:lnTo>
                    <a:pt x="11" y="2226"/>
                  </a:lnTo>
                  <a:lnTo>
                    <a:pt x="8" y="2220"/>
                  </a:lnTo>
                  <a:lnTo>
                    <a:pt x="4" y="2213"/>
                  </a:lnTo>
                  <a:lnTo>
                    <a:pt x="3" y="2206"/>
                  </a:lnTo>
                  <a:lnTo>
                    <a:pt x="2" y="2200"/>
                  </a:lnTo>
                  <a:lnTo>
                    <a:pt x="0" y="2192"/>
                  </a:lnTo>
                  <a:lnTo>
                    <a:pt x="0" y="2184"/>
                  </a:lnTo>
                  <a:lnTo>
                    <a:pt x="0" y="2175"/>
                  </a:lnTo>
                  <a:lnTo>
                    <a:pt x="2" y="2167"/>
                  </a:lnTo>
                  <a:lnTo>
                    <a:pt x="3" y="2155"/>
                  </a:lnTo>
                  <a:lnTo>
                    <a:pt x="5" y="2146"/>
                  </a:lnTo>
                  <a:lnTo>
                    <a:pt x="7" y="2140"/>
                  </a:lnTo>
                  <a:lnTo>
                    <a:pt x="9" y="2135"/>
                  </a:lnTo>
                  <a:lnTo>
                    <a:pt x="12" y="2130"/>
                  </a:lnTo>
                  <a:lnTo>
                    <a:pt x="16" y="2126"/>
                  </a:lnTo>
                  <a:lnTo>
                    <a:pt x="1380" y="73"/>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5" name="Freeform 21"/>
            <p:cNvSpPr>
              <a:spLocks/>
            </p:cNvSpPr>
            <p:nvPr/>
          </p:nvSpPr>
          <p:spPr bwMode="auto">
            <a:xfrm>
              <a:off x="1424894" y="3247744"/>
              <a:ext cx="757441" cy="706622"/>
            </a:xfrm>
            <a:custGeom>
              <a:avLst/>
              <a:gdLst>
                <a:gd name="T0" fmla="*/ 346221 w 2319"/>
                <a:gd name="T1" fmla="*/ 35551 h 1769"/>
                <a:gd name="T2" fmla="*/ 336423 w 2319"/>
                <a:gd name="T3" fmla="*/ 53126 h 1769"/>
                <a:gd name="T4" fmla="*/ 321398 w 2319"/>
                <a:gd name="T5" fmla="*/ 81487 h 1769"/>
                <a:gd name="T6" fmla="*/ 301147 w 2319"/>
                <a:gd name="T7" fmla="*/ 120234 h 1769"/>
                <a:gd name="T8" fmla="*/ 275997 w 2319"/>
                <a:gd name="T9" fmla="*/ 166569 h 1769"/>
                <a:gd name="T10" fmla="*/ 247581 w 2319"/>
                <a:gd name="T11" fmla="*/ 219696 h 1769"/>
                <a:gd name="T12" fmla="*/ 217532 w 2319"/>
                <a:gd name="T13" fmla="*/ 276417 h 1769"/>
                <a:gd name="T14" fmla="*/ 186176 w 2319"/>
                <a:gd name="T15" fmla="*/ 336334 h 1769"/>
                <a:gd name="T16" fmla="*/ 153187 w 2319"/>
                <a:gd name="T17" fmla="*/ 396252 h 1769"/>
                <a:gd name="T18" fmla="*/ 122484 w 2319"/>
                <a:gd name="T19" fmla="*/ 454171 h 1769"/>
                <a:gd name="T20" fmla="*/ 92761 w 2319"/>
                <a:gd name="T21" fmla="*/ 509295 h 1769"/>
                <a:gd name="T22" fmla="*/ 65978 w 2319"/>
                <a:gd name="T23" fmla="*/ 559625 h 1769"/>
                <a:gd name="T24" fmla="*/ 42788 w 2319"/>
                <a:gd name="T25" fmla="*/ 602766 h 1769"/>
                <a:gd name="T26" fmla="*/ 24170 w 2319"/>
                <a:gd name="T27" fmla="*/ 637518 h 1769"/>
                <a:gd name="T28" fmla="*/ 12085 w 2319"/>
                <a:gd name="T29" fmla="*/ 661085 h 1769"/>
                <a:gd name="T30" fmla="*/ 6206 w 2319"/>
                <a:gd name="T31" fmla="*/ 672270 h 1769"/>
                <a:gd name="T32" fmla="*/ 2286 w 2319"/>
                <a:gd name="T33" fmla="*/ 679859 h 1769"/>
                <a:gd name="T34" fmla="*/ 0 w 2319"/>
                <a:gd name="T35" fmla="*/ 691842 h 1769"/>
                <a:gd name="T36" fmla="*/ 4899 w 2319"/>
                <a:gd name="T37" fmla="*/ 700630 h 1769"/>
                <a:gd name="T38" fmla="*/ 15025 w 2319"/>
                <a:gd name="T39" fmla="*/ 705024 h 1769"/>
                <a:gd name="T40" fmla="*/ 24170 w 2319"/>
                <a:gd name="T41" fmla="*/ 705823 h 1769"/>
                <a:gd name="T42" fmla="*/ 36255 w 2319"/>
                <a:gd name="T43" fmla="*/ 705823 h 1769"/>
                <a:gd name="T44" fmla="*/ 61405 w 2319"/>
                <a:gd name="T45" fmla="*/ 705823 h 1769"/>
                <a:gd name="T46" fmla="*/ 97334 w 2319"/>
                <a:gd name="T47" fmla="*/ 705823 h 1769"/>
                <a:gd name="T48" fmla="*/ 143388 w 2319"/>
                <a:gd name="T49" fmla="*/ 705823 h 1769"/>
                <a:gd name="T50" fmla="*/ 195974 w 2319"/>
                <a:gd name="T51" fmla="*/ 705823 h 1769"/>
                <a:gd name="T52" fmla="*/ 255093 w 2319"/>
                <a:gd name="T53" fmla="*/ 705823 h 1769"/>
                <a:gd name="T54" fmla="*/ 317479 w 2319"/>
                <a:gd name="T55" fmla="*/ 705823 h 1769"/>
                <a:gd name="T56" fmla="*/ 381497 w 2319"/>
                <a:gd name="T57" fmla="*/ 706223 h 1769"/>
                <a:gd name="T58" fmla="*/ 445188 w 2319"/>
                <a:gd name="T59" fmla="*/ 706223 h 1769"/>
                <a:gd name="T60" fmla="*/ 506594 w 2319"/>
                <a:gd name="T61" fmla="*/ 706223 h 1769"/>
                <a:gd name="T62" fmla="*/ 563753 w 2319"/>
                <a:gd name="T63" fmla="*/ 706223 h 1769"/>
                <a:gd name="T64" fmla="*/ 615360 w 2319"/>
                <a:gd name="T65" fmla="*/ 706223 h 1769"/>
                <a:gd name="T66" fmla="*/ 658474 w 2319"/>
                <a:gd name="T67" fmla="*/ 706223 h 1769"/>
                <a:gd name="T68" fmla="*/ 692116 w 2319"/>
                <a:gd name="T69" fmla="*/ 706223 h 1769"/>
                <a:gd name="T70" fmla="*/ 714000 w 2319"/>
                <a:gd name="T71" fmla="*/ 706223 h 1769"/>
                <a:gd name="T72" fmla="*/ 723472 w 2319"/>
                <a:gd name="T73" fmla="*/ 706223 h 1769"/>
                <a:gd name="T74" fmla="*/ 732944 w 2319"/>
                <a:gd name="T75" fmla="*/ 705424 h 1769"/>
                <a:gd name="T76" fmla="*/ 744376 w 2319"/>
                <a:gd name="T77" fmla="*/ 704225 h 1769"/>
                <a:gd name="T78" fmla="*/ 752215 w 2319"/>
                <a:gd name="T79" fmla="*/ 701030 h 1769"/>
                <a:gd name="T80" fmla="*/ 757441 w 2319"/>
                <a:gd name="T81" fmla="*/ 691842 h 1769"/>
                <a:gd name="T82" fmla="*/ 755155 w 2319"/>
                <a:gd name="T83" fmla="*/ 681457 h 1769"/>
                <a:gd name="T84" fmla="*/ 750255 w 2319"/>
                <a:gd name="T85" fmla="*/ 671071 h 1769"/>
                <a:gd name="T86" fmla="*/ 743723 w 2319"/>
                <a:gd name="T87" fmla="*/ 658688 h 1769"/>
                <a:gd name="T88" fmla="*/ 399134 w 2319"/>
                <a:gd name="T89" fmla="*/ 25964 h 1769"/>
                <a:gd name="T90" fmla="*/ 393582 w 2319"/>
                <a:gd name="T91" fmla="*/ 16377 h 1769"/>
                <a:gd name="T92" fmla="*/ 387049 w 2319"/>
                <a:gd name="T93" fmla="*/ 7190 h 1769"/>
                <a:gd name="T94" fmla="*/ 381170 w 2319"/>
                <a:gd name="T95" fmla="*/ 1198 h 1769"/>
                <a:gd name="T96" fmla="*/ 369738 w 2319"/>
                <a:gd name="T97" fmla="*/ 1598 h 1769"/>
                <a:gd name="T98" fmla="*/ 363206 w 2319"/>
                <a:gd name="T99" fmla="*/ 7989 h 1769"/>
                <a:gd name="T100" fmla="*/ 356673 w 2319"/>
                <a:gd name="T101" fmla="*/ 17576 h 1769"/>
                <a:gd name="T102" fmla="*/ 350794 w 2319"/>
                <a:gd name="T103" fmla="*/ 27961 h 17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19" h="1769">
                  <a:moveTo>
                    <a:pt x="1068" y="81"/>
                  </a:moveTo>
                  <a:lnTo>
                    <a:pt x="1067" y="81"/>
                  </a:lnTo>
                  <a:lnTo>
                    <a:pt x="1065" y="85"/>
                  </a:lnTo>
                  <a:lnTo>
                    <a:pt x="1060" y="89"/>
                  </a:lnTo>
                  <a:lnTo>
                    <a:pt x="1056" y="98"/>
                  </a:lnTo>
                  <a:lnTo>
                    <a:pt x="1049" y="107"/>
                  </a:lnTo>
                  <a:lnTo>
                    <a:pt x="1041" y="118"/>
                  </a:lnTo>
                  <a:lnTo>
                    <a:pt x="1030" y="133"/>
                  </a:lnTo>
                  <a:lnTo>
                    <a:pt x="1023" y="149"/>
                  </a:lnTo>
                  <a:lnTo>
                    <a:pt x="1010" y="165"/>
                  </a:lnTo>
                  <a:lnTo>
                    <a:pt x="999" y="184"/>
                  </a:lnTo>
                  <a:lnTo>
                    <a:pt x="984" y="204"/>
                  </a:lnTo>
                  <a:lnTo>
                    <a:pt x="971" y="226"/>
                  </a:lnTo>
                  <a:lnTo>
                    <a:pt x="954" y="250"/>
                  </a:lnTo>
                  <a:lnTo>
                    <a:pt x="939" y="274"/>
                  </a:lnTo>
                  <a:lnTo>
                    <a:pt x="922" y="301"/>
                  </a:lnTo>
                  <a:lnTo>
                    <a:pt x="904" y="329"/>
                  </a:lnTo>
                  <a:lnTo>
                    <a:pt x="885" y="358"/>
                  </a:lnTo>
                  <a:lnTo>
                    <a:pt x="865" y="387"/>
                  </a:lnTo>
                  <a:lnTo>
                    <a:pt x="845" y="417"/>
                  </a:lnTo>
                  <a:lnTo>
                    <a:pt x="826" y="450"/>
                  </a:lnTo>
                  <a:lnTo>
                    <a:pt x="803" y="482"/>
                  </a:lnTo>
                  <a:lnTo>
                    <a:pt x="781" y="516"/>
                  </a:lnTo>
                  <a:lnTo>
                    <a:pt x="758" y="550"/>
                  </a:lnTo>
                  <a:lnTo>
                    <a:pt x="737" y="585"/>
                  </a:lnTo>
                  <a:lnTo>
                    <a:pt x="713" y="621"/>
                  </a:lnTo>
                  <a:lnTo>
                    <a:pt x="690" y="656"/>
                  </a:lnTo>
                  <a:lnTo>
                    <a:pt x="666" y="692"/>
                  </a:lnTo>
                  <a:lnTo>
                    <a:pt x="642" y="730"/>
                  </a:lnTo>
                  <a:lnTo>
                    <a:pt x="617" y="766"/>
                  </a:lnTo>
                  <a:lnTo>
                    <a:pt x="593" y="804"/>
                  </a:lnTo>
                  <a:lnTo>
                    <a:pt x="570" y="842"/>
                  </a:lnTo>
                  <a:lnTo>
                    <a:pt x="546" y="880"/>
                  </a:lnTo>
                  <a:lnTo>
                    <a:pt x="521" y="917"/>
                  </a:lnTo>
                  <a:lnTo>
                    <a:pt x="496" y="954"/>
                  </a:lnTo>
                  <a:lnTo>
                    <a:pt x="469" y="992"/>
                  </a:lnTo>
                  <a:lnTo>
                    <a:pt x="447" y="1028"/>
                  </a:lnTo>
                  <a:lnTo>
                    <a:pt x="422" y="1065"/>
                  </a:lnTo>
                  <a:lnTo>
                    <a:pt x="398" y="1102"/>
                  </a:lnTo>
                  <a:lnTo>
                    <a:pt x="375" y="1137"/>
                  </a:lnTo>
                  <a:lnTo>
                    <a:pt x="352" y="1174"/>
                  </a:lnTo>
                  <a:lnTo>
                    <a:pt x="328" y="1208"/>
                  </a:lnTo>
                  <a:lnTo>
                    <a:pt x="305" y="1242"/>
                  </a:lnTo>
                  <a:lnTo>
                    <a:pt x="284" y="1275"/>
                  </a:lnTo>
                  <a:lnTo>
                    <a:pt x="263" y="1308"/>
                  </a:lnTo>
                  <a:lnTo>
                    <a:pt x="242" y="1340"/>
                  </a:lnTo>
                  <a:lnTo>
                    <a:pt x="221" y="1372"/>
                  </a:lnTo>
                  <a:lnTo>
                    <a:pt x="202" y="1401"/>
                  </a:lnTo>
                  <a:lnTo>
                    <a:pt x="185" y="1432"/>
                  </a:lnTo>
                  <a:lnTo>
                    <a:pt x="165" y="1458"/>
                  </a:lnTo>
                  <a:lnTo>
                    <a:pt x="148" y="1486"/>
                  </a:lnTo>
                  <a:lnTo>
                    <a:pt x="131" y="1509"/>
                  </a:lnTo>
                  <a:lnTo>
                    <a:pt x="115" y="1534"/>
                  </a:lnTo>
                  <a:lnTo>
                    <a:pt x="101" y="1556"/>
                  </a:lnTo>
                  <a:lnTo>
                    <a:pt x="88" y="1577"/>
                  </a:lnTo>
                  <a:lnTo>
                    <a:pt x="74" y="1596"/>
                  </a:lnTo>
                  <a:lnTo>
                    <a:pt x="65" y="1614"/>
                  </a:lnTo>
                  <a:lnTo>
                    <a:pt x="54" y="1628"/>
                  </a:lnTo>
                  <a:lnTo>
                    <a:pt x="44" y="1644"/>
                  </a:lnTo>
                  <a:lnTo>
                    <a:pt x="37" y="1655"/>
                  </a:lnTo>
                  <a:lnTo>
                    <a:pt x="30" y="1666"/>
                  </a:lnTo>
                  <a:lnTo>
                    <a:pt x="24" y="1673"/>
                  </a:lnTo>
                  <a:lnTo>
                    <a:pt x="21" y="1680"/>
                  </a:lnTo>
                  <a:lnTo>
                    <a:pt x="19" y="1683"/>
                  </a:lnTo>
                  <a:lnTo>
                    <a:pt x="19" y="1686"/>
                  </a:lnTo>
                  <a:lnTo>
                    <a:pt x="14" y="1692"/>
                  </a:lnTo>
                  <a:lnTo>
                    <a:pt x="11" y="1697"/>
                  </a:lnTo>
                  <a:lnTo>
                    <a:pt x="7" y="1702"/>
                  </a:lnTo>
                  <a:lnTo>
                    <a:pt x="5" y="1708"/>
                  </a:lnTo>
                  <a:lnTo>
                    <a:pt x="2" y="1717"/>
                  </a:lnTo>
                  <a:lnTo>
                    <a:pt x="2" y="1725"/>
                  </a:lnTo>
                  <a:lnTo>
                    <a:pt x="0" y="1732"/>
                  </a:lnTo>
                  <a:lnTo>
                    <a:pt x="3" y="1739"/>
                  </a:lnTo>
                  <a:lnTo>
                    <a:pt x="6" y="1745"/>
                  </a:lnTo>
                  <a:lnTo>
                    <a:pt x="12" y="1751"/>
                  </a:lnTo>
                  <a:lnTo>
                    <a:pt x="15" y="1754"/>
                  </a:lnTo>
                  <a:lnTo>
                    <a:pt x="23" y="1758"/>
                  </a:lnTo>
                  <a:lnTo>
                    <a:pt x="30" y="1761"/>
                  </a:lnTo>
                  <a:lnTo>
                    <a:pt x="39" y="1764"/>
                  </a:lnTo>
                  <a:lnTo>
                    <a:pt x="46" y="1765"/>
                  </a:lnTo>
                  <a:lnTo>
                    <a:pt x="55" y="1766"/>
                  </a:lnTo>
                  <a:lnTo>
                    <a:pt x="64" y="1766"/>
                  </a:lnTo>
                  <a:lnTo>
                    <a:pt x="73" y="1767"/>
                  </a:lnTo>
                  <a:lnTo>
                    <a:pt x="74" y="1767"/>
                  </a:lnTo>
                  <a:lnTo>
                    <a:pt x="79" y="1767"/>
                  </a:lnTo>
                  <a:lnTo>
                    <a:pt x="87" y="1767"/>
                  </a:lnTo>
                  <a:lnTo>
                    <a:pt x="98" y="1767"/>
                  </a:lnTo>
                  <a:lnTo>
                    <a:pt x="111" y="1767"/>
                  </a:lnTo>
                  <a:lnTo>
                    <a:pt x="127" y="1767"/>
                  </a:lnTo>
                  <a:lnTo>
                    <a:pt x="144" y="1767"/>
                  </a:lnTo>
                  <a:lnTo>
                    <a:pt x="167" y="1767"/>
                  </a:lnTo>
                  <a:lnTo>
                    <a:pt x="188" y="1767"/>
                  </a:lnTo>
                  <a:lnTo>
                    <a:pt x="212" y="1767"/>
                  </a:lnTo>
                  <a:lnTo>
                    <a:pt x="238" y="1767"/>
                  </a:lnTo>
                  <a:lnTo>
                    <a:pt x="268" y="1767"/>
                  </a:lnTo>
                  <a:lnTo>
                    <a:pt x="298" y="1767"/>
                  </a:lnTo>
                  <a:lnTo>
                    <a:pt x="332" y="1767"/>
                  </a:lnTo>
                  <a:lnTo>
                    <a:pt x="366" y="1767"/>
                  </a:lnTo>
                  <a:lnTo>
                    <a:pt x="402" y="1767"/>
                  </a:lnTo>
                  <a:lnTo>
                    <a:pt x="439" y="1767"/>
                  </a:lnTo>
                  <a:lnTo>
                    <a:pt x="477" y="1767"/>
                  </a:lnTo>
                  <a:lnTo>
                    <a:pt x="517" y="1767"/>
                  </a:lnTo>
                  <a:lnTo>
                    <a:pt x="559" y="1767"/>
                  </a:lnTo>
                  <a:lnTo>
                    <a:pt x="600" y="1767"/>
                  </a:lnTo>
                  <a:lnTo>
                    <a:pt x="646" y="1767"/>
                  </a:lnTo>
                  <a:lnTo>
                    <a:pt x="690" y="1767"/>
                  </a:lnTo>
                  <a:lnTo>
                    <a:pt x="736" y="1767"/>
                  </a:lnTo>
                  <a:lnTo>
                    <a:pt x="781" y="1767"/>
                  </a:lnTo>
                  <a:lnTo>
                    <a:pt x="828" y="1767"/>
                  </a:lnTo>
                  <a:lnTo>
                    <a:pt x="876" y="1767"/>
                  </a:lnTo>
                  <a:lnTo>
                    <a:pt x="925" y="1767"/>
                  </a:lnTo>
                  <a:lnTo>
                    <a:pt x="972" y="1767"/>
                  </a:lnTo>
                  <a:lnTo>
                    <a:pt x="1021" y="1767"/>
                  </a:lnTo>
                  <a:lnTo>
                    <a:pt x="1070" y="1767"/>
                  </a:lnTo>
                  <a:lnTo>
                    <a:pt x="1120" y="1768"/>
                  </a:lnTo>
                  <a:lnTo>
                    <a:pt x="1168" y="1768"/>
                  </a:lnTo>
                  <a:lnTo>
                    <a:pt x="1217" y="1768"/>
                  </a:lnTo>
                  <a:lnTo>
                    <a:pt x="1266" y="1768"/>
                  </a:lnTo>
                  <a:lnTo>
                    <a:pt x="1315" y="1768"/>
                  </a:lnTo>
                  <a:lnTo>
                    <a:pt x="1363" y="1768"/>
                  </a:lnTo>
                  <a:lnTo>
                    <a:pt x="1411" y="1768"/>
                  </a:lnTo>
                  <a:lnTo>
                    <a:pt x="1458" y="1768"/>
                  </a:lnTo>
                  <a:lnTo>
                    <a:pt x="1506" y="1768"/>
                  </a:lnTo>
                  <a:lnTo>
                    <a:pt x="1551" y="1768"/>
                  </a:lnTo>
                  <a:lnTo>
                    <a:pt x="1596" y="1768"/>
                  </a:lnTo>
                  <a:lnTo>
                    <a:pt x="1641" y="1768"/>
                  </a:lnTo>
                  <a:lnTo>
                    <a:pt x="1685" y="1768"/>
                  </a:lnTo>
                  <a:lnTo>
                    <a:pt x="1726" y="1768"/>
                  </a:lnTo>
                  <a:lnTo>
                    <a:pt x="1768" y="1768"/>
                  </a:lnTo>
                  <a:lnTo>
                    <a:pt x="1808" y="1768"/>
                  </a:lnTo>
                  <a:lnTo>
                    <a:pt x="1848" y="1768"/>
                  </a:lnTo>
                  <a:lnTo>
                    <a:pt x="1884" y="1768"/>
                  </a:lnTo>
                  <a:lnTo>
                    <a:pt x="1919" y="1768"/>
                  </a:lnTo>
                  <a:lnTo>
                    <a:pt x="1954" y="1768"/>
                  </a:lnTo>
                  <a:lnTo>
                    <a:pt x="1988" y="1768"/>
                  </a:lnTo>
                  <a:lnTo>
                    <a:pt x="2016" y="1768"/>
                  </a:lnTo>
                  <a:lnTo>
                    <a:pt x="2045" y="1768"/>
                  </a:lnTo>
                  <a:lnTo>
                    <a:pt x="2071" y="1768"/>
                  </a:lnTo>
                  <a:lnTo>
                    <a:pt x="2097" y="1768"/>
                  </a:lnTo>
                  <a:lnTo>
                    <a:pt x="2119" y="1768"/>
                  </a:lnTo>
                  <a:lnTo>
                    <a:pt x="2140" y="1768"/>
                  </a:lnTo>
                  <a:lnTo>
                    <a:pt x="2157" y="1768"/>
                  </a:lnTo>
                  <a:lnTo>
                    <a:pt x="2173" y="1768"/>
                  </a:lnTo>
                  <a:lnTo>
                    <a:pt x="2186" y="1768"/>
                  </a:lnTo>
                  <a:lnTo>
                    <a:pt x="2196" y="1768"/>
                  </a:lnTo>
                  <a:lnTo>
                    <a:pt x="2204" y="1768"/>
                  </a:lnTo>
                  <a:lnTo>
                    <a:pt x="2210" y="1769"/>
                  </a:lnTo>
                  <a:lnTo>
                    <a:pt x="2215" y="1768"/>
                  </a:lnTo>
                  <a:lnTo>
                    <a:pt x="2221" y="1768"/>
                  </a:lnTo>
                  <a:lnTo>
                    <a:pt x="2227" y="1767"/>
                  </a:lnTo>
                  <a:lnTo>
                    <a:pt x="2233" y="1767"/>
                  </a:lnTo>
                  <a:lnTo>
                    <a:pt x="2244" y="1766"/>
                  </a:lnTo>
                  <a:lnTo>
                    <a:pt x="2254" y="1766"/>
                  </a:lnTo>
                  <a:lnTo>
                    <a:pt x="2263" y="1765"/>
                  </a:lnTo>
                  <a:lnTo>
                    <a:pt x="2271" y="1764"/>
                  </a:lnTo>
                  <a:lnTo>
                    <a:pt x="2279" y="1763"/>
                  </a:lnTo>
                  <a:lnTo>
                    <a:pt x="2287" y="1762"/>
                  </a:lnTo>
                  <a:lnTo>
                    <a:pt x="2293" y="1760"/>
                  </a:lnTo>
                  <a:lnTo>
                    <a:pt x="2298" y="1758"/>
                  </a:lnTo>
                  <a:lnTo>
                    <a:pt x="2303" y="1755"/>
                  </a:lnTo>
                  <a:lnTo>
                    <a:pt x="2307" y="1753"/>
                  </a:lnTo>
                  <a:lnTo>
                    <a:pt x="2314" y="1747"/>
                  </a:lnTo>
                  <a:lnTo>
                    <a:pt x="2319" y="1742"/>
                  </a:lnTo>
                  <a:lnTo>
                    <a:pt x="2319" y="1732"/>
                  </a:lnTo>
                  <a:lnTo>
                    <a:pt x="2319" y="1723"/>
                  </a:lnTo>
                  <a:lnTo>
                    <a:pt x="2317" y="1718"/>
                  </a:lnTo>
                  <a:lnTo>
                    <a:pt x="2314" y="1712"/>
                  </a:lnTo>
                  <a:lnTo>
                    <a:pt x="2312" y="1706"/>
                  </a:lnTo>
                  <a:lnTo>
                    <a:pt x="2310" y="1701"/>
                  </a:lnTo>
                  <a:lnTo>
                    <a:pt x="2305" y="1695"/>
                  </a:lnTo>
                  <a:lnTo>
                    <a:pt x="2302" y="1688"/>
                  </a:lnTo>
                  <a:lnTo>
                    <a:pt x="2297" y="1680"/>
                  </a:lnTo>
                  <a:lnTo>
                    <a:pt x="2294" y="1673"/>
                  </a:lnTo>
                  <a:lnTo>
                    <a:pt x="2288" y="1665"/>
                  </a:lnTo>
                  <a:lnTo>
                    <a:pt x="2282" y="1657"/>
                  </a:lnTo>
                  <a:lnTo>
                    <a:pt x="2277" y="1649"/>
                  </a:lnTo>
                  <a:lnTo>
                    <a:pt x="2271" y="1641"/>
                  </a:lnTo>
                  <a:lnTo>
                    <a:pt x="1229" y="76"/>
                  </a:lnTo>
                  <a:lnTo>
                    <a:pt x="1225" y="70"/>
                  </a:lnTo>
                  <a:lnTo>
                    <a:pt x="1222" y="65"/>
                  </a:lnTo>
                  <a:lnTo>
                    <a:pt x="1218" y="61"/>
                  </a:lnTo>
                  <a:lnTo>
                    <a:pt x="1215" y="57"/>
                  </a:lnTo>
                  <a:lnTo>
                    <a:pt x="1209" y="48"/>
                  </a:lnTo>
                  <a:lnTo>
                    <a:pt x="1205" y="41"/>
                  </a:lnTo>
                  <a:lnTo>
                    <a:pt x="1200" y="34"/>
                  </a:lnTo>
                  <a:lnTo>
                    <a:pt x="1196" y="28"/>
                  </a:lnTo>
                  <a:lnTo>
                    <a:pt x="1190" y="22"/>
                  </a:lnTo>
                  <a:lnTo>
                    <a:pt x="1185" y="18"/>
                  </a:lnTo>
                  <a:lnTo>
                    <a:pt x="1180" y="12"/>
                  </a:lnTo>
                  <a:lnTo>
                    <a:pt x="1176" y="9"/>
                  </a:lnTo>
                  <a:lnTo>
                    <a:pt x="1172" y="5"/>
                  </a:lnTo>
                  <a:lnTo>
                    <a:pt x="1167" y="3"/>
                  </a:lnTo>
                  <a:lnTo>
                    <a:pt x="1158" y="0"/>
                  </a:lnTo>
                  <a:lnTo>
                    <a:pt x="1151" y="0"/>
                  </a:lnTo>
                  <a:lnTo>
                    <a:pt x="1141" y="0"/>
                  </a:lnTo>
                  <a:lnTo>
                    <a:pt x="1132" y="4"/>
                  </a:lnTo>
                  <a:lnTo>
                    <a:pt x="1127" y="7"/>
                  </a:lnTo>
                  <a:lnTo>
                    <a:pt x="1123" y="10"/>
                  </a:lnTo>
                  <a:lnTo>
                    <a:pt x="1117" y="14"/>
                  </a:lnTo>
                  <a:lnTo>
                    <a:pt x="1112" y="20"/>
                  </a:lnTo>
                  <a:lnTo>
                    <a:pt x="1107" y="25"/>
                  </a:lnTo>
                  <a:lnTo>
                    <a:pt x="1102" y="31"/>
                  </a:lnTo>
                  <a:lnTo>
                    <a:pt x="1096" y="37"/>
                  </a:lnTo>
                  <a:lnTo>
                    <a:pt x="1092" y="44"/>
                  </a:lnTo>
                  <a:lnTo>
                    <a:pt x="1085" y="52"/>
                  </a:lnTo>
                  <a:lnTo>
                    <a:pt x="1079" y="61"/>
                  </a:lnTo>
                  <a:lnTo>
                    <a:pt x="1077" y="64"/>
                  </a:lnTo>
                  <a:lnTo>
                    <a:pt x="1074" y="70"/>
                  </a:lnTo>
                  <a:lnTo>
                    <a:pt x="1070" y="75"/>
                  </a:lnTo>
                  <a:lnTo>
                    <a:pt x="1068" y="81"/>
                  </a:lnTo>
                  <a:close/>
                </a:path>
              </a:pathLst>
            </a:custGeom>
            <a:solidFill>
              <a:srgbClr val="FFFFFF"/>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6" name="Freeform 22"/>
            <p:cNvSpPr>
              <a:spLocks/>
            </p:cNvSpPr>
            <p:nvPr/>
          </p:nvSpPr>
          <p:spPr bwMode="black">
            <a:xfrm>
              <a:off x="1761534" y="3385893"/>
              <a:ext cx="88924" cy="341401"/>
            </a:xfrm>
            <a:custGeom>
              <a:avLst/>
              <a:gdLst>
                <a:gd name="T0" fmla="*/ 36024 w 274"/>
                <a:gd name="T1" fmla="*/ 336626 h 858"/>
                <a:gd name="T2" fmla="*/ 34726 w 274"/>
                <a:gd name="T3" fmla="*/ 323097 h 858"/>
                <a:gd name="T4" fmla="*/ 32454 w 274"/>
                <a:gd name="T5" fmla="*/ 308773 h 858"/>
                <a:gd name="T6" fmla="*/ 30831 w 274"/>
                <a:gd name="T7" fmla="*/ 294846 h 858"/>
                <a:gd name="T8" fmla="*/ 29209 w 274"/>
                <a:gd name="T9" fmla="*/ 280920 h 858"/>
                <a:gd name="T10" fmla="*/ 27586 w 274"/>
                <a:gd name="T11" fmla="*/ 267391 h 858"/>
                <a:gd name="T12" fmla="*/ 25314 w 274"/>
                <a:gd name="T13" fmla="*/ 253066 h 858"/>
                <a:gd name="T14" fmla="*/ 24016 w 274"/>
                <a:gd name="T15" fmla="*/ 239538 h 858"/>
                <a:gd name="T16" fmla="*/ 22069 w 274"/>
                <a:gd name="T17" fmla="*/ 225611 h 858"/>
                <a:gd name="T18" fmla="*/ 20446 w 274"/>
                <a:gd name="T19" fmla="*/ 211685 h 858"/>
                <a:gd name="T20" fmla="*/ 18823 w 274"/>
                <a:gd name="T21" fmla="*/ 197758 h 858"/>
                <a:gd name="T22" fmla="*/ 16876 w 274"/>
                <a:gd name="T23" fmla="*/ 184229 h 858"/>
                <a:gd name="T24" fmla="*/ 14929 w 274"/>
                <a:gd name="T25" fmla="*/ 169905 h 858"/>
                <a:gd name="T26" fmla="*/ 13955 w 274"/>
                <a:gd name="T27" fmla="*/ 156376 h 858"/>
                <a:gd name="T28" fmla="*/ 11683 w 274"/>
                <a:gd name="T29" fmla="*/ 142051 h 858"/>
                <a:gd name="T30" fmla="*/ 10061 w 274"/>
                <a:gd name="T31" fmla="*/ 128523 h 858"/>
                <a:gd name="T32" fmla="*/ 8438 w 274"/>
                <a:gd name="T33" fmla="*/ 114596 h 858"/>
                <a:gd name="T34" fmla="*/ 6815 w 274"/>
                <a:gd name="T35" fmla="*/ 100670 h 858"/>
                <a:gd name="T36" fmla="*/ 5193 w 274"/>
                <a:gd name="T37" fmla="*/ 86743 h 858"/>
                <a:gd name="T38" fmla="*/ 3570 w 274"/>
                <a:gd name="T39" fmla="*/ 73214 h 858"/>
                <a:gd name="T40" fmla="*/ 1623 w 274"/>
                <a:gd name="T41" fmla="*/ 59288 h 858"/>
                <a:gd name="T42" fmla="*/ 325 w 274"/>
                <a:gd name="T43" fmla="*/ 46157 h 858"/>
                <a:gd name="T44" fmla="*/ 0 w 274"/>
                <a:gd name="T45" fmla="*/ 38597 h 858"/>
                <a:gd name="T46" fmla="*/ 2596 w 274"/>
                <a:gd name="T47" fmla="*/ 28649 h 858"/>
                <a:gd name="T48" fmla="*/ 4544 w 274"/>
                <a:gd name="T49" fmla="*/ 22680 h 858"/>
                <a:gd name="T50" fmla="*/ 11034 w 274"/>
                <a:gd name="T51" fmla="*/ 13927 h 858"/>
                <a:gd name="T52" fmla="*/ 14929 w 274"/>
                <a:gd name="T53" fmla="*/ 9152 h 858"/>
                <a:gd name="T54" fmla="*/ 20446 w 274"/>
                <a:gd name="T55" fmla="*/ 5571 h 858"/>
                <a:gd name="T56" fmla="*/ 26937 w 274"/>
                <a:gd name="T57" fmla="*/ 2387 h 858"/>
                <a:gd name="T58" fmla="*/ 33752 w 274"/>
                <a:gd name="T59" fmla="*/ 398 h 858"/>
                <a:gd name="T60" fmla="*/ 41541 w 274"/>
                <a:gd name="T61" fmla="*/ 0 h 858"/>
                <a:gd name="T62" fmla="*/ 50628 w 274"/>
                <a:gd name="T63" fmla="*/ 0 h 858"/>
                <a:gd name="T64" fmla="*/ 58742 w 274"/>
                <a:gd name="T65" fmla="*/ 796 h 858"/>
                <a:gd name="T66" fmla="*/ 65557 w 274"/>
                <a:gd name="T67" fmla="*/ 3979 h 858"/>
                <a:gd name="T68" fmla="*/ 71399 w 274"/>
                <a:gd name="T69" fmla="*/ 7560 h 858"/>
                <a:gd name="T70" fmla="*/ 75942 w 274"/>
                <a:gd name="T71" fmla="*/ 11937 h 858"/>
                <a:gd name="T72" fmla="*/ 80810 w 274"/>
                <a:gd name="T73" fmla="*/ 19099 h 858"/>
                <a:gd name="T74" fmla="*/ 84705 w 274"/>
                <a:gd name="T75" fmla="*/ 27455 h 858"/>
                <a:gd name="T76" fmla="*/ 86652 w 274"/>
                <a:gd name="T77" fmla="*/ 33822 h 858"/>
                <a:gd name="T78" fmla="*/ 88275 w 274"/>
                <a:gd name="T79" fmla="*/ 40586 h 858"/>
                <a:gd name="T80" fmla="*/ 88599 w 274"/>
                <a:gd name="T81" fmla="*/ 47350 h 858"/>
                <a:gd name="T82" fmla="*/ 87301 w 274"/>
                <a:gd name="T83" fmla="*/ 58492 h 858"/>
                <a:gd name="T84" fmla="*/ 85354 w 274"/>
                <a:gd name="T85" fmla="*/ 72020 h 858"/>
                <a:gd name="T86" fmla="*/ 83731 w 274"/>
                <a:gd name="T87" fmla="*/ 85947 h 858"/>
                <a:gd name="T88" fmla="*/ 81784 w 274"/>
                <a:gd name="T89" fmla="*/ 99476 h 858"/>
                <a:gd name="T90" fmla="*/ 80486 w 274"/>
                <a:gd name="T91" fmla="*/ 113005 h 858"/>
                <a:gd name="T92" fmla="*/ 78539 w 274"/>
                <a:gd name="T93" fmla="*/ 126533 h 858"/>
                <a:gd name="T94" fmla="*/ 76916 w 274"/>
                <a:gd name="T95" fmla="*/ 140062 h 858"/>
                <a:gd name="T96" fmla="*/ 74969 w 274"/>
                <a:gd name="T97" fmla="*/ 154386 h 858"/>
                <a:gd name="T98" fmla="*/ 73346 w 274"/>
                <a:gd name="T99" fmla="*/ 167517 h 858"/>
                <a:gd name="T100" fmla="*/ 72048 w 274"/>
                <a:gd name="T101" fmla="*/ 181444 h 858"/>
                <a:gd name="T102" fmla="*/ 70425 w 274"/>
                <a:gd name="T103" fmla="*/ 195371 h 858"/>
                <a:gd name="T104" fmla="*/ 68153 w 274"/>
                <a:gd name="T105" fmla="*/ 208501 h 858"/>
                <a:gd name="T106" fmla="*/ 66206 w 274"/>
                <a:gd name="T107" fmla="*/ 222428 h 858"/>
                <a:gd name="T108" fmla="*/ 64583 w 274"/>
                <a:gd name="T109" fmla="*/ 235957 h 858"/>
                <a:gd name="T110" fmla="*/ 63285 w 274"/>
                <a:gd name="T111" fmla="*/ 249883 h 858"/>
                <a:gd name="T112" fmla="*/ 61663 w 274"/>
                <a:gd name="T113" fmla="*/ 263810 h 858"/>
                <a:gd name="T114" fmla="*/ 59715 w 274"/>
                <a:gd name="T115" fmla="*/ 277339 h 858"/>
                <a:gd name="T116" fmla="*/ 57444 w 274"/>
                <a:gd name="T117" fmla="*/ 290469 h 858"/>
                <a:gd name="T118" fmla="*/ 56145 w 274"/>
                <a:gd name="T119" fmla="*/ 304794 h 858"/>
                <a:gd name="T120" fmla="*/ 54523 w 274"/>
                <a:gd name="T121" fmla="*/ 317925 h 858"/>
                <a:gd name="T122" fmla="*/ 53225 w 274"/>
                <a:gd name="T123" fmla="*/ 332249 h 858"/>
                <a:gd name="T124" fmla="*/ 51926 w 274"/>
                <a:gd name="T125" fmla="*/ 341401 h 8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 h="858">
                  <a:moveTo>
                    <a:pt x="160" y="858"/>
                  </a:moveTo>
                  <a:lnTo>
                    <a:pt x="115" y="858"/>
                  </a:lnTo>
                  <a:lnTo>
                    <a:pt x="111" y="846"/>
                  </a:lnTo>
                  <a:lnTo>
                    <a:pt x="110" y="835"/>
                  </a:lnTo>
                  <a:lnTo>
                    <a:pt x="108" y="823"/>
                  </a:lnTo>
                  <a:lnTo>
                    <a:pt x="107" y="812"/>
                  </a:lnTo>
                  <a:lnTo>
                    <a:pt x="103" y="799"/>
                  </a:lnTo>
                  <a:lnTo>
                    <a:pt x="102" y="788"/>
                  </a:lnTo>
                  <a:lnTo>
                    <a:pt x="100" y="776"/>
                  </a:lnTo>
                  <a:lnTo>
                    <a:pt x="99" y="765"/>
                  </a:lnTo>
                  <a:lnTo>
                    <a:pt x="96" y="753"/>
                  </a:lnTo>
                  <a:lnTo>
                    <a:pt x="95" y="741"/>
                  </a:lnTo>
                  <a:lnTo>
                    <a:pt x="93" y="729"/>
                  </a:lnTo>
                  <a:lnTo>
                    <a:pt x="92" y="718"/>
                  </a:lnTo>
                  <a:lnTo>
                    <a:pt x="90" y="706"/>
                  </a:lnTo>
                  <a:lnTo>
                    <a:pt x="88" y="694"/>
                  </a:lnTo>
                  <a:lnTo>
                    <a:pt x="86" y="682"/>
                  </a:lnTo>
                  <a:lnTo>
                    <a:pt x="85" y="672"/>
                  </a:lnTo>
                  <a:lnTo>
                    <a:pt x="82" y="660"/>
                  </a:lnTo>
                  <a:lnTo>
                    <a:pt x="80" y="649"/>
                  </a:lnTo>
                  <a:lnTo>
                    <a:pt x="78" y="636"/>
                  </a:lnTo>
                  <a:lnTo>
                    <a:pt x="77" y="625"/>
                  </a:lnTo>
                  <a:lnTo>
                    <a:pt x="75" y="613"/>
                  </a:lnTo>
                  <a:lnTo>
                    <a:pt x="74" y="602"/>
                  </a:lnTo>
                  <a:lnTo>
                    <a:pt x="72" y="589"/>
                  </a:lnTo>
                  <a:lnTo>
                    <a:pt x="71" y="579"/>
                  </a:lnTo>
                  <a:lnTo>
                    <a:pt x="68" y="567"/>
                  </a:lnTo>
                  <a:lnTo>
                    <a:pt x="67" y="556"/>
                  </a:lnTo>
                  <a:lnTo>
                    <a:pt x="64" y="544"/>
                  </a:lnTo>
                  <a:lnTo>
                    <a:pt x="63" y="532"/>
                  </a:lnTo>
                  <a:lnTo>
                    <a:pt x="61" y="520"/>
                  </a:lnTo>
                  <a:lnTo>
                    <a:pt x="60" y="509"/>
                  </a:lnTo>
                  <a:lnTo>
                    <a:pt x="58" y="497"/>
                  </a:lnTo>
                  <a:lnTo>
                    <a:pt x="57" y="487"/>
                  </a:lnTo>
                  <a:lnTo>
                    <a:pt x="53" y="474"/>
                  </a:lnTo>
                  <a:lnTo>
                    <a:pt x="52" y="463"/>
                  </a:lnTo>
                  <a:lnTo>
                    <a:pt x="50" y="451"/>
                  </a:lnTo>
                  <a:lnTo>
                    <a:pt x="49" y="440"/>
                  </a:lnTo>
                  <a:lnTo>
                    <a:pt x="46" y="427"/>
                  </a:lnTo>
                  <a:lnTo>
                    <a:pt x="46" y="416"/>
                  </a:lnTo>
                  <a:lnTo>
                    <a:pt x="44" y="404"/>
                  </a:lnTo>
                  <a:lnTo>
                    <a:pt x="43" y="393"/>
                  </a:lnTo>
                  <a:lnTo>
                    <a:pt x="39" y="381"/>
                  </a:lnTo>
                  <a:lnTo>
                    <a:pt x="38" y="369"/>
                  </a:lnTo>
                  <a:lnTo>
                    <a:pt x="36" y="357"/>
                  </a:lnTo>
                  <a:lnTo>
                    <a:pt x="35" y="346"/>
                  </a:lnTo>
                  <a:lnTo>
                    <a:pt x="33" y="334"/>
                  </a:lnTo>
                  <a:lnTo>
                    <a:pt x="31" y="323"/>
                  </a:lnTo>
                  <a:lnTo>
                    <a:pt x="29" y="310"/>
                  </a:lnTo>
                  <a:lnTo>
                    <a:pt x="28" y="300"/>
                  </a:lnTo>
                  <a:lnTo>
                    <a:pt x="26" y="288"/>
                  </a:lnTo>
                  <a:lnTo>
                    <a:pt x="24" y="277"/>
                  </a:lnTo>
                  <a:lnTo>
                    <a:pt x="21" y="264"/>
                  </a:lnTo>
                  <a:lnTo>
                    <a:pt x="21" y="253"/>
                  </a:lnTo>
                  <a:lnTo>
                    <a:pt x="19" y="241"/>
                  </a:lnTo>
                  <a:lnTo>
                    <a:pt x="18" y="230"/>
                  </a:lnTo>
                  <a:lnTo>
                    <a:pt x="16" y="218"/>
                  </a:lnTo>
                  <a:lnTo>
                    <a:pt x="14" y="207"/>
                  </a:lnTo>
                  <a:lnTo>
                    <a:pt x="12" y="195"/>
                  </a:lnTo>
                  <a:lnTo>
                    <a:pt x="11" y="184"/>
                  </a:lnTo>
                  <a:lnTo>
                    <a:pt x="9" y="172"/>
                  </a:lnTo>
                  <a:lnTo>
                    <a:pt x="8" y="162"/>
                  </a:lnTo>
                  <a:lnTo>
                    <a:pt x="5" y="149"/>
                  </a:lnTo>
                  <a:lnTo>
                    <a:pt x="4" y="138"/>
                  </a:lnTo>
                  <a:lnTo>
                    <a:pt x="2" y="126"/>
                  </a:lnTo>
                  <a:lnTo>
                    <a:pt x="1" y="116"/>
                  </a:lnTo>
                  <a:lnTo>
                    <a:pt x="0" y="110"/>
                  </a:lnTo>
                  <a:lnTo>
                    <a:pt x="0" y="103"/>
                  </a:lnTo>
                  <a:lnTo>
                    <a:pt x="0" y="97"/>
                  </a:lnTo>
                  <a:lnTo>
                    <a:pt x="1" y="93"/>
                  </a:lnTo>
                  <a:lnTo>
                    <a:pt x="3" y="82"/>
                  </a:lnTo>
                  <a:lnTo>
                    <a:pt x="8" y="72"/>
                  </a:lnTo>
                  <a:lnTo>
                    <a:pt x="9" y="67"/>
                  </a:lnTo>
                  <a:lnTo>
                    <a:pt x="11" y="62"/>
                  </a:lnTo>
                  <a:lnTo>
                    <a:pt x="14" y="57"/>
                  </a:lnTo>
                  <a:lnTo>
                    <a:pt x="18" y="52"/>
                  </a:lnTo>
                  <a:lnTo>
                    <a:pt x="24" y="43"/>
                  </a:lnTo>
                  <a:lnTo>
                    <a:pt x="34" y="35"/>
                  </a:lnTo>
                  <a:lnTo>
                    <a:pt x="37" y="30"/>
                  </a:lnTo>
                  <a:lnTo>
                    <a:pt x="42" y="26"/>
                  </a:lnTo>
                  <a:lnTo>
                    <a:pt x="46" y="23"/>
                  </a:lnTo>
                  <a:lnTo>
                    <a:pt x="52" y="20"/>
                  </a:lnTo>
                  <a:lnTo>
                    <a:pt x="57" y="17"/>
                  </a:lnTo>
                  <a:lnTo>
                    <a:pt x="63" y="14"/>
                  </a:lnTo>
                  <a:lnTo>
                    <a:pt x="70" y="11"/>
                  </a:lnTo>
                  <a:lnTo>
                    <a:pt x="76" y="9"/>
                  </a:lnTo>
                  <a:lnTo>
                    <a:pt x="83" y="6"/>
                  </a:lnTo>
                  <a:lnTo>
                    <a:pt x="90" y="4"/>
                  </a:lnTo>
                  <a:lnTo>
                    <a:pt x="96" y="2"/>
                  </a:lnTo>
                  <a:lnTo>
                    <a:pt x="104" y="1"/>
                  </a:lnTo>
                  <a:lnTo>
                    <a:pt x="111" y="0"/>
                  </a:lnTo>
                  <a:lnTo>
                    <a:pt x="120" y="0"/>
                  </a:lnTo>
                  <a:lnTo>
                    <a:pt x="128" y="0"/>
                  </a:lnTo>
                  <a:lnTo>
                    <a:pt x="138" y="0"/>
                  </a:lnTo>
                  <a:lnTo>
                    <a:pt x="148" y="0"/>
                  </a:lnTo>
                  <a:lnTo>
                    <a:pt x="156" y="0"/>
                  </a:lnTo>
                  <a:lnTo>
                    <a:pt x="165" y="1"/>
                  </a:lnTo>
                  <a:lnTo>
                    <a:pt x="173" y="1"/>
                  </a:lnTo>
                  <a:lnTo>
                    <a:pt x="181" y="2"/>
                  </a:lnTo>
                  <a:lnTo>
                    <a:pt x="189" y="4"/>
                  </a:lnTo>
                  <a:lnTo>
                    <a:pt x="195" y="7"/>
                  </a:lnTo>
                  <a:lnTo>
                    <a:pt x="202" y="10"/>
                  </a:lnTo>
                  <a:lnTo>
                    <a:pt x="208" y="13"/>
                  </a:lnTo>
                  <a:lnTo>
                    <a:pt x="215" y="16"/>
                  </a:lnTo>
                  <a:lnTo>
                    <a:pt x="220" y="19"/>
                  </a:lnTo>
                  <a:lnTo>
                    <a:pt x="225" y="23"/>
                  </a:lnTo>
                  <a:lnTo>
                    <a:pt x="230" y="25"/>
                  </a:lnTo>
                  <a:lnTo>
                    <a:pt x="234" y="30"/>
                  </a:lnTo>
                  <a:lnTo>
                    <a:pt x="239" y="34"/>
                  </a:lnTo>
                  <a:lnTo>
                    <a:pt x="244" y="40"/>
                  </a:lnTo>
                  <a:lnTo>
                    <a:pt x="249" y="48"/>
                  </a:lnTo>
                  <a:lnTo>
                    <a:pt x="256" y="59"/>
                  </a:lnTo>
                  <a:lnTo>
                    <a:pt x="258" y="64"/>
                  </a:lnTo>
                  <a:lnTo>
                    <a:pt x="261" y="69"/>
                  </a:lnTo>
                  <a:lnTo>
                    <a:pt x="264" y="74"/>
                  </a:lnTo>
                  <a:lnTo>
                    <a:pt x="266" y="80"/>
                  </a:lnTo>
                  <a:lnTo>
                    <a:pt x="267" y="85"/>
                  </a:lnTo>
                  <a:lnTo>
                    <a:pt x="268" y="91"/>
                  </a:lnTo>
                  <a:lnTo>
                    <a:pt x="269" y="96"/>
                  </a:lnTo>
                  <a:lnTo>
                    <a:pt x="272" y="102"/>
                  </a:lnTo>
                  <a:lnTo>
                    <a:pt x="272" y="108"/>
                  </a:lnTo>
                  <a:lnTo>
                    <a:pt x="273" y="114"/>
                  </a:lnTo>
                  <a:lnTo>
                    <a:pt x="273" y="119"/>
                  </a:lnTo>
                  <a:lnTo>
                    <a:pt x="274" y="125"/>
                  </a:lnTo>
                  <a:lnTo>
                    <a:pt x="270" y="136"/>
                  </a:lnTo>
                  <a:lnTo>
                    <a:pt x="269" y="147"/>
                  </a:lnTo>
                  <a:lnTo>
                    <a:pt x="267" y="159"/>
                  </a:lnTo>
                  <a:lnTo>
                    <a:pt x="266" y="170"/>
                  </a:lnTo>
                  <a:lnTo>
                    <a:pt x="263" y="181"/>
                  </a:lnTo>
                  <a:lnTo>
                    <a:pt x="261" y="192"/>
                  </a:lnTo>
                  <a:lnTo>
                    <a:pt x="259" y="204"/>
                  </a:lnTo>
                  <a:lnTo>
                    <a:pt x="258" y="216"/>
                  </a:lnTo>
                  <a:lnTo>
                    <a:pt x="256" y="227"/>
                  </a:lnTo>
                  <a:lnTo>
                    <a:pt x="255" y="238"/>
                  </a:lnTo>
                  <a:lnTo>
                    <a:pt x="252" y="250"/>
                  </a:lnTo>
                  <a:lnTo>
                    <a:pt x="251" y="261"/>
                  </a:lnTo>
                  <a:lnTo>
                    <a:pt x="249" y="273"/>
                  </a:lnTo>
                  <a:lnTo>
                    <a:pt x="248" y="284"/>
                  </a:lnTo>
                  <a:lnTo>
                    <a:pt x="247" y="296"/>
                  </a:lnTo>
                  <a:lnTo>
                    <a:pt x="245" y="307"/>
                  </a:lnTo>
                  <a:lnTo>
                    <a:pt x="242" y="318"/>
                  </a:lnTo>
                  <a:lnTo>
                    <a:pt x="241" y="330"/>
                  </a:lnTo>
                  <a:lnTo>
                    <a:pt x="239" y="341"/>
                  </a:lnTo>
                  <a:lnTo>
                    <a:pt x="237" y="352"/>
                  </a:lnTo>
                  <a:lnTo>
                    <a:pt x="234" y="364"/>
                  </a:lnTo>
                  <a:lnTo>
                    <a:pt x="233" y="376"/>
                  </a:lnTo>
                  <a:lnTo>
                    <a:pt x="231" y="388"/>
                  </a:lnTo>
                  <a:lnTo>
                    <a:pt x="230" y="399"/>
                  </a:lnTo>
                  <a:lnTo>
                    <a:pt x="227" y="410"/>
                  </a:lnTo>
                  <a:lnTo>
                    <a:pt x="226" y="421"/>
                  </a:lnTo>
                  <a:lnTo>
                    <a:pt x="224" y="433"/>
                  </a:lnTo>
                  <a:lnTo>
                    <a:pt x="224" y="444"/>
                  </a:lnTo>
                  <a:lnTo>
                    <a:pt x="222" y="456"/>
                  </a:lnTo>
                  <a:lnTo>
                    <a:pt x="220" y="467"/>
                  </a:lnTo>
                  <a:lnTo>
                    <a:pt x="218" y="479"/>
                  </a:lnTo>
                  <a:lnTo>
                    <a:pt x="217" y="491"/>
                  </a:lnTo>
                  <a:lnTo>
                    <a:pt x="214" y="502"/>
                  </a:lnTo>
                  <a:lnTo>
                    <a:pt x="212" y="514"/>
                  </a:lnTo>
                  <a:lnTo>
                    <a:pt x="210" y="524"/>
                  </a:lnTo>
                  <a:lnTo>
                    <a:pt x="209" y="537"/>
                  </a:lnTo>
                  <a:lnTo>
                    <a:pt x="206" y="547"/>
                  </a:lnTo>
                  <a:lnTo>
                    <a:pt x="204" y="559"/>
                  </a:lnTo>
                  <a:lnTo>
                    <a:pt x="202" y="570"/>
                  </a:lnTo>
                  <a:lnTo>
                    <a:pt x="201" y="582"/>
                  </a:lnTo>
                  <a:lnTo>
                    <a:pt x="199" y="593"/>
                  </a:lnTo>
                  <a:lnTo>
                    <a:pt x="198" y="605"/>
                  </a:lnTo>
                  <a:lnTo>
                    <a:pt x="197" y="616"/>
                  </a:lnTo>
                  <a:lnTo>
                    <a:pt x="195" y="628"/>
                  </a:lnTo>
                  <a:lnTo>
                    <a:pt x="193" y="639"/>
                  </a:lnTo>
                  <a:lnTo>
                    <a:pt x="192" y="652"/>
                  </a:lnTo>
                  <a:lnTo>
                    <a:pt x="190" y="663"/>
                  </a:lnTo>
                  <a:lnTo>
                    <a:pt x="189" y="675"/>
                  </a:lnTo>
                  <a:lnTo>
                    <a:pt x="185" y="685"/>
                  </a:lnTo>
                  <a:lnTo>
                    <a:pt x="184" y="697"/>
                  </a:lnTo>
                  <a:lnTo>
                    <a:pt x="182" y="708"/>
                  </a:lnTo>
                  <a:lnTo>
                    <a:pt x="181" y="720"/>
                  </a:lnTo>
                  <a:lnTo>
                    <a:pt x="177" y="730"/>
                  </a:lnTo>
                  <a:lnTo>
                    <a:pt x="176" y="742"/>
                  </a:lnTo>
                  <a:lnTo>
                    <a:pt x="174" y="754"/>
                  </a:lnTo>
                  <a:lnTo>
                    <a:pt x="173" y="766"/>
                  </a:lnTo>
                  <a:lnTo>
                    <a:pt x="171" y="776"/>
                  </a:lnTo>
                  <a:lnTo>
                    <a:pt x="170" y="788"/>
                  </a:lnTo>
                  <a:lnTo>
                    <a:pt x="168" y="799"/>
                  </a:lnTo>
                  <a:lnTo>
                    <a:pt x="167" y="812"/>
                  </a:lnTo>
                  <a:lnTo>
                    <a:pt x="165" y="823"/>
                  </a:lnTo>
                  <a:lnTo>
                    <a:pt x="164" y="835"/>
                  </a:lnTo>
                  <a:lnTo>
                    <a:pt x="161" y="846"/>
                  </a:lnTo>
                  <a:lnTo>
                    <a:pt x="160" y="858"/>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sp>
          <p:nvSpPr>
            <p:cNvPr id="7" name="Freeform 23"/>
            <p:cNvSpPr>
              <a:spLocks/>
            </p:cNvSpPr>
            <p:nvPr/>
          </p:nvSpPr>
          <p:spPr bwMode="black">
            <a:xfrm>
              <a:off x="1766298" y="3774931"/>
              <a:ext cx="87335" cy="96863"/>
            </a:xfrm>
            <a:custGeom>
              <a:avLst/>
              <a:gdLst>
                <a:gd name="T0" fmla="*/ 47578 w 268"/>
                <a:gd name="T1" fmla="*/ 0 h 249"/>
                <a:gd name="T2" fmla="*/ 53444 w 268"/>
                <a:gd name="T3" fmla="*/ 778 h 249"/>
                <a:gd name="T4" fmla="*/ 59961 w 268"/>
                <a:gd name="T5" fmla="*/ 3112 h 249"/>
                <a:gd name="T6" fmla="*/ 65501 w 268"/>
                <a:gd name="T7" fmla="*/ 6224 h 249"/>
                <a:gd name="T8" fmla="*/ 70389 w 268"/>
                <a:gd name="T9" fmla="*/ 10114 h 249"/>
                <a:gd name="T10" fmla="*/ 74952 w 268"/>
                <a:gd name="T11" fmla="*/ 14393 h 249"/>
                <a:gd name="T12" fmla="*/ 79188 w 268"/>
                <a:gd name="T13" fmla="*/ 20228 h 249"/>
                <a:gd name="T14" fmla="*/ 82447 w 268"/>
                <a:gd name="T15" fmla="*/ 26453 h 249"/>
                <a:gd name="T16" fmla="*/ 84728 w 268"/>
                <a:gd name="T17" fmla="*/ 33066 h 249"/>
                <a:gd name="T18" fmla="*/ 86683 w 268"/>
                <a:gd name="T19" fmla="*/ 40068 h 249"/>
                <a:gd name="T20" fmla="*/ 87335 w 268"/>
                <a:gd name="T21" fmla="*/ 48237 h 249"/>
                <a:gd name="T22" fmla="*/ 86683 w 268"/>
                <a:gd name="T23" fmla="*/ 55239 h 249"/>
                <a:gd name="T24" fmla="*/ 84728 w 268"/>
                <a:gd name="T25" fmla="*/ 62241 h 249"/>
                <a:gd name="T26" fmla="*/ 82773 w 268"/>
                <a:gd name="T27" fmla="*/ 68465 h 249"/>
                <a:gd name="T28" fmla="*/ 79514 w 268"/>
                <a:gd name="T29" fmla="*/ 74690 h 249"/>
                <a:gd name="T30" fmla="*/ 75929 w 268"/>
                <a:gd name="T31" fmla="*/ 80136 h 249"/>
                <a:gd name="T32" fmla="*/ 71041 w 268"/>
                <a:gd name="T33" fmla="*/ 85193 h 249"/>
                <a:gd name="T34" fmla="*/ 65827 w 268"/>
                <a:gd name="T35" fmla="*/ 89083 h 249"/>
                <a:gd name="T36" fmla="*/ 60287 w 268"/>
                <a:gd name="T37" fmla="*/ 92973 h 249"/>
                <a:gd name="T38" fmla="*/ 53770 w 268"/>
                <a:gd name="T39" fmla="*/ 94918 h 249"/>
                <a:gd name="T40" fmla="*/ 47578 w 268"/>
                <a:gd name="T41" fmla="*/ 96474 h 249"/>
                <a:gd name="T42" fmla="*/ 41386 w 268"/>
                <a:gd name="T43" fmla="*/ 96474 h 249"/>
                <a:gd name="T44" fmla="*/ 34543 w 268"/>
                <a:gd name="T45" fmla="*/ 95696 h 249"/>
                <a:gd name="T46" fmla="*/ 28025 w 268"/>
                <a:gd name="T47" fmla="*/ 93362 h 249"/>
                <a:gd name="T48" fmla="*/ 22160 w 268"/>
                <a:gd name="T49" fmla="*/ 90250 h 249"/>
                <a:gd name="T50" fmla="*/ 16946 w 268"/>
                <a:gd name="T51" fmla="*/ 86360 h 249"/>
                <a:gd name="T52" fmla="*/ 12383 w 268"/>
                <a:gd name="T53" fmla="*/ 82470 h 249"/>
                <a:gd name="T54" fmla="*/ 8147 w 268"/>
                <a:gd name="T55" fmla="*/ 76246 h 249"/>
                <a:gd name="T56" fmla="*/ 4562 w 268"/>
                <a:gd name="T57" fmla="*/ 70410 h 249"/>
                <a:gd name="T58" fmla="*/ 2281 w 268"/>
                <a:gd name="T59" fmla="*/ 64575 h 249"/>
                <a:gd name="T60" fmla="*/ 978 w 268"/>
                <a:gd name="T61" fmla="*/ 57184 h 249"/>
                <a:gd name="T62" fmla="*/ 0 w 268"/>
                <a:gd name="T63" fmla="*/ 50571 h 249"/>
                <a:gd name="T64" fmla="*/ 0 w 268"/>
                <a:gd name="T65" fmla="*/ 42791 h 249"/>
                <a:gd name="T66" fmla="*/ 978 w 268"/>
                <a:gd name="T67" fmla="*/ 35400 h 249"/>
                <a:gd name="T68" fmla="*/ 3259 w 268"/>
                <a:gd name="T69" fmla="*/ 28787 h 249"/>
                <a:gd name="T70" fmla="*/ 6192 w 268"/>
                <a:gd name="T71" fmla="*/ 22173 h 249"/>
                <a:gd name="T72" fmla="*/ 9776 w 268"/>
                <a:gd name="T73" fmla="*/ 16338 h 249"/>
                <a:gd name="T74" fmla="*/ 14013 w 268"/>
                <a:gd name="T75" fmla="*/ 11670 h 249"/>
                <a:gd name="T76" fmla="*/ 18901 w 268"/>
                <a:gd name="T77" fmla="*/ 7780 h 249"/>
                <a:gd name="T78" fmla="*/ 24767 w 268"/>
                <a:gd name="T79" fmla="*/ 3890 h 249"/>
                <a:gd name="T80" fmla="*/ 30307 w 268"/>
                <a:gd name="T81" fmla="*/ 1556 h 249"/>
                <a:gd name="T82" fmla="*/ 36498 w 268"/>
                <a:gd name="T83" fmla="*/ 389 h 249"/>
                <a:gd name="T84" fmla="*/ 43668 w 268"/>
                <a:gd name="T85" fmla="*/ 389 h 2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8" h="249">
                  <a:moveTo>
                    <a:pt x="134" y="1"/>
                  </a:moveTo>
                  <a:lnTo>
                    <a:pt x="139" y="0"/>
                  </a:lnTo>
                  <a:lnTo>
                    <a:pt x="146" y="0"/>
                  </a:lnTo>
                  <a:lnTo>
                    <a:pt x="153" y="1"/>
                  </a:lnTo>
                  <a:lnTo>
                    <a:pt x="159" y="2"/>
                  </a:lnTo>
                  <a:lnTo>
                    <a:pt x="164" y="2"/>
                  </a:lnTo>
                  <a:lnTo>
                    <a:pt x="171" y="4"/>
                  </a:lnTo>
                  <a:lnTo>
                    <a:pt x="178" y="5"/>
                  </a:lnTo>
                  <a:lnTo>
                    <a:pt x="184" y="8"/>
                  </a:lnTo>
                  <a:lnTo>
                    <a:pt x="189" y="10"/>
                  </a:lnTo>
                  <a:lnTo>
                    <a:pt x="195" y="13"/>
                  </a:lnTo>
                  <a:lnTo>
                    <a:pt x="201" y="16"/>
                  </a:lnTo>
                  <a:lnTo>
                    <a:pt x="206" y="20"/>
                  </a:lnTo>
                  <a:lnTo>
                    <a:pt x="210" y="23"/>
                  </a:lnTo>
                  <a:lnTo>
                    <a:pt x="216" y="26"/>
                  </a:lnTo>
                  <a:lnTo>
                    <a:pt x="221" y="30"/>
                  </a:lnTo>
                  <a:lnTo>
                    <a:pt x="227" y="34"/>
                  </a:lnTo>
                  <a:lnTo>
                    <a:pt x="230" y="37"/>
                  </a:lnTo>
                  <a:lnTo>
                    <a:pt x="234" y="42"/>
                  </a:lnTo>
                  <a:lnTo>
                    <a:pt x="238" y="46"/>
                  </a:lnTo>
                  <a:lnTo>
                    <a:pt x="243" y="52"/>
                  </a:lnTo>
                  <a:lnTo>
                    <a:pt x="246" y="57"/>
                  </a:lnTo>
                  <a:lnTo>
                    <a:pt x="250" y="62"/>
                  </a:lnTo>
                  <a:lnTo>
                    <a:pt x="253" y="68"/>
                  </a:lnTo>
                  <a:lnTo>
                    <a:pt x="256" y="74"/>
                  </a:lnTo>
                  <a:lnTo>
                    <a:pt x="259" y="79"/>
                  </a:lnTo>
                  <a:lnTo>
                    <a:pt x="260" y="85"/>
                  </a:lnTo>
                  <a:lnTo>
                    <a:pt x="262" y="91"/>
                  </a:lnTo>
                  <a:lnTo>
                    <a:pt x="264" y="97"/>
                  </a:lnTo>
                  <a:lnTo>
                    <a:pt x="266" y="103"/>
                  </a:lnTo>
                  <a:lnTo>
                    <a:pt x="267" y="110"/>
                  </a:lnTo>
                  <a:lnTo>
                    <a:pt x="267" y="117"/>
                  </a:lnTo>
                  <a:lnTo>
                    <a:pt x="268" y="124"/>
                  </a:lnTo>
                  <a:lnTo>
                    <a:pt x="267" y="130"/>
                  </a:lnTo>
                  <a:lnTo>
                    <a:pt x="267" y="136"/>
                  </a:lnTo>
                  <a:lnTo>
                    <a:pt x="266" y="142"/>
                  </a:lnTo>
                  <a:lnTo>
                    <a:pt x="264" y="147"/>
                  </a:lnTo>
                  <a:lnTo>
                    <a:pt x="262" y="153"/>
                  </a:lnTo>
                  <a:lnTo>
                    <a:pt x="260" y="160"/>
                  </a:lnTo>
                  <a:lnTo>
                    <a:pt x="259" y="166"/>
                  </a:lnTo>
                  <a:lnTo>
                    <a:pt x="258" y="171"/>
                  </a:lnTo>
                  <a:lnTo>
                    <a:pt x="254" y="176"/>
                  </a:lnTo>
                  <a:lnTo>
                    <a:pt x="251" y="181"/>
                  </a:lnTo>
                  <a:lnTo>
                    <a:pt x="247" y="186"/>
                  </a:lnTo>
                  <a:lnTo>
                    <a:pt x="244" y="192"/>
                  </a:lnTo>
                  <a:lnTo>
                    <a:pt x="239" y="196"/>
                  </a:lnTo>
                  <a:lnTo>
                    <a:pt x="236" y="201"/>
                  </a:lnTo>
                  <a:lnTo>
                    <a:pt x="233" y="206"/>
                  </a:lnTo>
                  <a:lnTo>
                    <a:pt x="229" y="212"/>
                  </a:lnTo>
                  <a:lnTo>
                    <a:pt x="223" y="216"/>
                  </a:lnTo>
                  <a:lnTo>
                    <a:pt x="218" y="219"/>
                  </a:lnTo>
                  <a:lnTo>
                    <a:pt x="212" y="222"/>
                  </a:lnTo>
                  <a:lnTo>
                    <a:pt x="209" y="226"/>
                  </a:lnTo>
                  <a:lnTo>
                    <a:pt x="202" y="229"/>
                  </a:lnTo>
                  <a:lnTo>
                    <a:pt x="196" y="232"/>
                  </a:lnTo>
                  <a:lnTo>
                    <a:pt x="190" y="235"/>
                  </a:lnTo>
                  <a:lnTo>
                    <a:pt x="185" y="239"/>
                  </a:lnTo>
                  <a:lnTo>
                    <a:pt x="179" y="240"/>
                  </a:lnTo>
                  <a:lnTo>
                    <a:pt x="172" y="242"/>
                  </a:lnTo>
                  <a:lnTo>
                    <a:pt x="165" y="244"/>
                  </a:lnTo>
                  <a:lnTo>
                    <a:pt x="159" y="246"/>
                  </a:lnTo>
                  <a:lnTo>
                    <a:pt x="153" y="247"/>
                  </a:lnTo>
                  <a:lnTo>
                    <a:pt x="146" y="248"/>
                  </a:lnTo>
                  <a:lnTo>
                    <a:pt x="139" y="248"/>
                  </a:lnTo>
                  <a:lnTo>
                    <a:pt x="134" y="249"/>
                  </a:lnTo>
                  <a:lnTo>
                    <a:pt x="127" y="248"/>
                  </a:lnTo>
                  <a:lnTo>
                    <a:pt x="119" y="248"/>
                  </a:lnTo>
                  <a:lnTo>
                    <a:pt x="112" y="247"/>
                  </a:lnTo>
                  <a:lnTo>
                    <a:pt x="106" y="246"/>
                  </a:lnTo>
                  <a:lnTo>
                    <a:pt x="99" y="244"/>
                  </a:lnTo>
                  <a:lnTo>
                    <a:pt x="93" y="242"/>
                  </a:lnTo>
                  <a:lnTo>
                    <a:pt x="86" y="240"/>
                  </a:lnTo>
                  <a:lnTo>
                    <a:pt x="81" y="239"/>
                  </a:lnTo>
                  <a:lnTo>
                    <a:pt x="74" y="235"/>
                  </a:lnTo>
                  <a:lnTo>
                    <a:pt x="68" y="232"/>
                  </a:lnTo>
                  <a:lnTo>
                    <a:pt x="62" y="229"/>
                  </a:lnTo>
                  <a:lnTo>
                    <a:pt x="58" y="226"/>
                  </a:lnTo>
                  <a:lnTo>
                    <a:pt x="52" y="222"/>
                  </a:lnTo>
                  <a:lnTo>
                    <a:pt x="47" y="219"/>
                  </a:lnTo>
                  <a:lnTo>
                    <a:pt x="41" y="216"/>
                  </a:lnTo>
                  <a:lnTo>
                    <a:pt x="38" y="212"/>
                  </a:lnTo>
                  <a:lnTo>
                    <a:pt x="32" y="206"/>
                  </a:lnTo>
                  <a:lnTo>
                    <a:pt x="29" y="201"/>
                  </a:lnTo>
                  <a:lnTo>
                    <a:pt x="25" y="196"/>
                  </a:lnTo>
                  <a:lnTo>
                    <a:pt x="22" y="192"/>
                  </a:lnTo>
                  <a:lnTo>
                    <a:pt x="17" y="186"/>
                  </a:lnTo>
                  <a:lnTo>
                    <a:pt x="14" y="181"/>
                  </a:lnTo>
                  <a:lnTo>
                    <a:pt x="12" y="176"/>
                  </a:lnTo>
                  <a:lnTo>
                    <a:pt x="10" y="171"/>
                  </a:lnTo>
                  <a:lnTo>
                    <a:pt x="7" y="166"/>
                  </a:lnTo>
                  <a:lnTo>
                    <a:pt x="5" y="160"/>
                  </a:lnTo>
                  <a:lnTo>
                    <a:pt x="3" y="153"/>
                  </a:lnTo>
                  <a:lnTo>
                    <a:pt x="3" y="147"/>
                  </a:lnTo>
                  <a:lnTo>
                    <a:pt x="0" y="142"/>
                  </a:lnTo>
                  <a:lnTo>
                    <a:pt x="0" y="136"/>
                  </a:lnTo>
                  <a:lnTo>
                    <a:pt x="0" y="130"/>
                  </a:lnTo>
                  <a:lnTo>
                    <a:pt x="0" y="124"/>
                  </a:lnTo>
                  <a:lnTo>
                    <a:pt x="0" y="117"/>
                  </a:lnTo>
                  <a:lnTo>
                    <a:pt x="0" y="110"/>
                  </a:lnTo>
                  <a:lnTo>
                    <a:pt x="0" y="103"/>
                  </a:lnTo>
                  <a:lnTo>
                    <a:pt x="3" y="97"/>
                  </a:lnTo>
                  <a:lnTo>
                    <a:pt x="3" y="91"/>
                  </a:lnTo>
                  <a:lnTo>
                    <a:pt x="5" y="85"/>
                  </a:lnTo>
                  <a:lnTo>
                    <a:pt x="7" y="79"/>
                  </a:lnTo>
                  <a:lnTo>
                    <a:pt x="10" y="74"/>
                  </a:lnTo>
                  <a:lnTo>
                    <a:pt x="12" y="68"/>
                  </a:lnTo>
                  <a:lnTo>
                    <a:pt x="15" y="62"/>
                  </a:lnTo>
                  <a:lnTo>
                    <a:pt x="19" y="57"/>
                  </a:lnTo>
                  <a:lnTo>
                    <a:pt x="23" y="52"/>
                  </a:lnTo>
                  <a:lnTo>
                    <a:pt x="27" y="46"/>
                  </a:lnTo>
                  <a:lnTo>
                    <a:pt x="30" y="42"/>
                  </a:lnTo>
                  <a:lnTo>
                    <a:pt x="33" y="37"/>
                  </a:lnTo>
                  <a:lnTo>
                    <a:pt x="39" y="34"/>
                  </a:lnTo>
                  <a:lnTo>
                    <a:pt x="43" y="30"/>
                  </a:lnTo>
                  <a:lnTo>
                    <a:pt x="48" y="26"/>
                  </a:lnTo>
                  <a:lnTo>
                    <a:pt x="53" y="23"/>
                  </a:lnTo>
                  <a:lnTo>
                    <a:pt x="58" y="20"/>
                  </a:lnTo>
                  <a:lnTo>
                    <a:pt x="63" y="16"/>
                  </a:lnTo>
                  <a:lnTo>
                    <a:pt x="69" y="13"/>
                  </a:lnTo>
                  <a:lnTo>
                    <a:pt x="76" y="10"/>
                  </a:lnTo>
                  <a:lnTo>
                    <a:pt x="82" y="8"/>
                  </a:lnTo>
                  <a:lnTo>
                    <a:pt x="87" y="5"/>
                  </a:lnTo>
                  <a:lnTo>
                    <a:pt x="93" y="4"/>
                  </a:lnTo>
                  <a:lnTo>
                    <a:pt x="99" y="2"/>
                  </a:lnTo>
                  <a:lnTo>
                    <a:pt x="106" y="2"/>
                  </a:lnTo>
                  <a:lnTo>
                    <a:pt x="112" y="1"/>
                  </a:lnTo>
                  <a:lnTo>
                    <a:pt x="120" y="0"/>
                  </a:lnTo>
                  <a:lnTo>
                    <a:pt x="127" y="0"/>
                  </a:lnTo>
                  <a:lnTo>
                    <a:pt x="134" y="1"/>
                  </a:lnTo>
                  <a:close/>
                </a:path>
              </a:pathLst>
            </a:custGeom>
            <a:solidFill>
              <a:srgbClr val="005EA7"/>
            </a:solidFill>
            <a:ln w="9525">
              <a:noFill/>
              <a:round/>
              <a:headEnd/>
              <a:tailEnd/>
            </a:ln>
          </p:spPr>
          <p:txBody>
            <a:bodyPr/>
            <a:lstStyle/>
            <a:p>
              <a:pPr fontAlgn="base">
                <a:spcBef>
                  <a:spcPct val="0"/>
                </a:spcBef>
                <a:spcAft>
                  <a:spcPct val="0"/>
                </a:spcAft>
                <a:defRPr/>
              </a:pPr>
              <a:endParaRPr lang="fr-FR" sz="2400">
                <a:solidFill>
                  <a:prstClr val="black"/>
                </a:solidFill>
              </a:endParaRPr>
            </a:p>
          </p:txBody>
        </p:sp>
      </p:grpSp>
      <p:sp>
        <p:nvSpPr>
          <p:cNvPr id="8"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Confidentiality</a:t>
            </a:r>
            <a:endParaRPr lang="en-US" sz="1400" i="1" smtClean="0">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62BC183-9751-433F-BF7A-EC0E419E06F4}" type="datetimeFigureOut">
              <a:rPr lang="fr-FR" smtClean="0"/>
              <a:pPr/>
              <a:t>21/02/2014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2E2413-2537-432E-8845-03EDEA458646}" type="slidenum">
              <a:rPr lang="fr-FR" smtClean="0"/>
              <a:pPr/>
              <a:t>‹N°›</a:t>
            </a:fld>
            <a:endParaRPr lang="fr-F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3_Diapositive sommaire">
    <p:spTree>
      <p:nvGrpSpPr>
        <p:cNvPr id="1" name=""/>
        <p:cNvGrpSpPr/>
        <p:nvPr/>
      </p:nvGrpSpPr>
      <p:grpSpPr>
        <a:xfrm>
          <a:off x="0" y="0"/>
          <a:ext cx="0" cy="0"/>
          <a:chOff x="0" y="0"/>
          <a:chExt cx="0" cy="0"/>
        </a:xfrm>
      </p:grpSpPr>
      <p:sp>
        <p:nvSpPr>
          <p:cNvPr id="2" name="Rectangle 4"/>
          <p:cNvSpPr>
            <a:spLocks noChangeArrowheads="1"/>
          </p:cNvSpPr>
          <p:nvPr userDrawn="1"/>
        </p:nvSpPr>
        <p:spPr bwMode="auto">
          <a:xfrm>
            <a:off x="987425" y="1189038"/>
            <a:ext cx="7167563" cy="4762500"/>
          </a:xfrm>
          <a:prstGeom prst="rect">
            <a:avLst/>
          </a:prstGeom>
          <a:solidFill>
            <a:srgbClr val="FFFFFF"/>
          </a:solidFill>
          <a:ln w="19050" algn="ctr">
            <a:solidFill>
              <a:schemeClr val="tx2"/>
            </a:solidFill>
            <a:round/>
            <a:headEnd/>
            <a:tailEnd/>
          </a:ln>
          <a:effectLst>
            <a:outerShdw dist="38100" dir="2700000" algn="tl" rotWithShape="0">
              <a:srgbClr val="808080">
                <a:alpha val="39998"/>
              </a:srgbClr>
            </a:outerShdw>
          </a:effectLst>
        </p:spPr>
        <p:txBody>
          <a:bodyPr/>
          <a:lstStyle/>
          <a:p>
            <a:pPr eaLnBrk="0" fontAlgn="base" hangingPunct="0">
              <a:spcBef>
                <a:spcPct val="0"/>
              </a:spcBef>
              <a:spcAft>
                <a:spcPct val="0"/>
              </a:spcAft>
              <a:defRPr/>
            </a:pPr>
            <a:endParaRPr lang="fr-FR" sz="2400">
              <a:solidFill>
                <a:srgbClr val="000000"/>
              </a:solidFill>
            </a:endParaRPr>
          </a:p>
        </p:txBody>
      </p:sp>
      <p:sp>
        <p:nvSpPr>
          <p:cNvPr id="3" name="Line 29"/>
          <p:cNvSpPr>
            <a:spLocks noChangeShapeType="1"/>
          </p:cNvSpPr>
          <p:nvPr userDrawn="1"/>
        </p:nvSpPr>
        <p:spPr bwMode="auto">
          <a:xfrm flipH="1">
            <a:off x="1285875" y="1446213"/>
            <a:ext cx="0" cy="4248150"/>
          </a:xfrm>
          <a:prstGeom prst="line">
            <a:avLst/>
          </a:prstGeom>
          <a:noFill/>
          <a:ln w="31750" cap="rnd">
            <a:solidFill>
              <a:srgbClr val="005EA7"/>
            </a:solidFill>
            <a:prstDash val="sysDot"/>
            <a:round/>
            <a:headEnd/>
            <a:tailEnd/>
          </a:ln>
        </p:spPr>
        <p:txBody>
          <a:bodyPr anchor="ctr"/>
          <a:lstStyle/>
          <a:p>
            <a:pPr fontAlgn="base">
              <a:spcBef>
                <a:spcPct val="0"/>
              </a:spcBef>
              <a:spcAft>
                <a:spcPct val="0"/>
              </a:spcAft>
              <a:defRPr/>
            </a:pPr>
            <a:endParaRPr lang="fr-FR" sz="2400">
              <a:solidFill>
                <a:prstClr val="black"/>
              </a:solidFill>
            </a:endParaRPr>
          </a:p>
        </p:txBody>
      </p:sp>
      <p:sp>
        <p:nvSpPr>
          <p:cNvPr id="4"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fr-FR" sz="2200" b="1" i="1" smtClean="0">
                <a:solidFill>
                  <a:srgbClr val="FFFFFF"/>
                </a:solidFill>
              </a:rPr>
              <a:t>Table of contents</a:t>
            </a:r>
            <a:endParaRPr lang="fr-FR" sz="1400" i="1" smtClean="0">
              <a:solidFill>
                <a:srgbClr val="FFFFFF"/>
              </a:solidFill>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5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Outline</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6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34803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2843213"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2843213"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0"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2"/>
          </p:nvPr>
        </p:nvSpPr>
        <p:spPr>
          <a:xfrm>
            <a:off x="1133808" y="1268760"/>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2" name="Espace réservé du texte 29"/>
          <p:cNvSpPr>
            <a:spLocks noGrp="1"/>
          </p:cNvSpPr>
          <p:nvPr>
            <p:ph type="body" sz="quarter" idx="13"/>
          </p:nvPr>
        </p:nvSpPr>
        <p:spPr>
          <a:xfrm>
            <a:off x="1133808" y="5229264"/>
            <a:ext cx="4662328"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7_Diapositive déroulé">
    <p:spTree>
      <p:nvGrpSpPr>
        <p:cNvPr id="1" name=""/>
        <p:cNvGrpSpPr/>
        <p:nvPr/>
      </p:nvGrpSpPr>
      <p:grpSpPr>
        <a:xfrm>
          <a:off x="0" y="0"/>
          <a:ext cx="0" cy="0"/>
          <a:chOff x="0" y="0"/>
          <a:chExt cx="0" cy="0"/>
        </a:xfrm>
      </p:grpSpPr>
      <p:sp>
        <p:nvSpPr>
          <p:cNvPr id="4" name="Triangle isocèle 21"/>
          <p:cNvSpPr>
            <a:spLocks noChangeArrowheads="1"/>
          </p:cNvSpPr>
          <p:nvPr userDrawn="1"/>
        </p:nvSpPr>
        <p:spPr bwMode="black">
          <a:xfrm rot="10800000">
            <a:off x="371475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5" name="Rectangle 22"/>
          <p:cNvSpPr>
            <a:spLocks noChangeArrowheads="1"/>
          </p:cNvSpPr>
          <p:nvPr userDrawn="1"/>
        </p:nvSpPr>
        <p:spPr bwMode="auto">
          <a:xfrm>
            <a:off x="1152525" y="127158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195FA7"/>
                </a:solidFill>
              </a:rPr>
              <a:t>Team Presentation</a:t>
            </a:r>
          </a:p>
        </p:txBody>
      </p:sp>
      <p:sp>
        <p:nvSpPr>
          <p:cNvPr id="6" name="Rectangle 27"/>
          <p:cNvSpPr>
            <a:spLocks noChangeArrowheads="1"/>
          </p:cNvSpPr>
          <p:nvPr userDrawn="1"/>
        </p:nvSpPr>
        <p:spPr bwMode="auto">
          <a:xfrm>
            <a:off x="1152525" y="5138738"/>
            <a:ext cx="6838950" cy="576262"/>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7" name="Triangle isocèle 32"/>
          <p:cNvSpPr>
            <a:spLocks noChangeArrowheads="1"/>
          </p:cNvSpPr>
          <p:nvPr userDrawn="1"/>
        </p:nvSpPr>
        <p:spPr bwMode="black">
          <a:xfrm rot="10800000">
            <a:off x="371475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5"/>
          <p:cNvSpPr>
            <a:spLocks noChangeArrowheads="1"/>
          </p:cNvSpPr>
          <p:nvPr userDrawn="1"/>
        </p:nvSpPr>
        <p:spPr bwMode="black">
          <a:xfrm rot="10800000">
            <a:off x="371475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567248"/>
            <a:ext cx="6840000" cy="576000"/>
          </a:xfrm>
          <a:prstGeom prst="rect">
            <a:avLst/>
          </a:prstGeom>
          <a:solidFill>
            <a:srgbClr val="005EA7"/>
          </a:solidFill>
          <a:ln w="19050">
            <a:solidFill>
              <a:schemeClr val="tx2"/>
            </a:solidFill>
          </a:ln>
        </p:spPr>
        <p:txBody>
          <a:bodyPr lIns="360000" tIns="0" rIns="360000" bIns="0" anchor="ctr" anchorCtr="0"/>
          <a:lstStyle>
            <a:lvl1pPr marL="0" indent="0" algn="ctr">
              <a:lnSpc>
                <a:spcPct val="100000"/>
              </a:lnSpc>
              <a:defRPr sz="1800" baseline="0">
                <a:solidFill>
                  <a:schemeClr val="bg1"/>
                </a:solidFill>
              </a:defRPr>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8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3697288"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3697288"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3697288"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33808" y="2567248"/>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33808" y="385313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1133808" y="5157192"/>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1133808" y="126876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9_Diapositive déroulé">
    <p:spTree>
      <p:nvGrpSpPr>
        <p:cNvPr id="1" name=""/>
        <p:cNvGrpSpPr/>
        <p:nvPr/>
      </p:nvGrpSpPr>
      <p:grpSpPr>
        <a:xfrm>
          <a:off x="0" y="0"/>
          <a:ext cx="0" cy="0"/>
          <a:chOff x="0" y="0"/>
          <a:chExt cx="0" cy="0"/>
        </a:xfrm>
      </p:grpSpPr>
      <p:sp>
        <p:nvSpPr>
          <p:cNvPr id="7" name="Triangle isocèle 21"/>
          <p:cNvSpPr>
            <a:spLocks noChangeArrowheads="1"/>
          </p:cNvSpPr>
          <p:nvPr userDrawn="1"/>
        </p:nvSpPr>
        <p:spPr bwMode="black">
          <a:xfrm rot="10800000">
            <a:off x="1905000" y="214153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8" name="Triangle isocèle 32"/>
          <p:cNvSpPr>
            <a:spLocks noChangeArrowheads="1"/>
          </p:cNvSpPr>
          <p:nvPr userDrawn="1"/>
        </p:nvSpPr>
        <p:spPr bwMode="black">
          <a:xfrm rot="10800000">
            <a:off x="1905000" y="34274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9" name="Triangle isocèle 35"/>
          <p:cNvSpPr>
            <a:spLocks noChangeArrowheads="1"/>
          </p:cNvSpPr>
          <p:nvPr userDrawn="1"/>
        </p:nvSpPr>
        <p:spPr bwMode="black">
          <a:xfrm rot="10800000">
            <a:off x="1905000" y="47132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sz="2400">
              <a:solidFill>
                <a:srgbClr val="000000"/>
              </a:solidFill>
            </a:endParaRPr>
          </a:p>
        </p:txBody>
      </p:sp>
      <p:sp>
        <p:nvSpPr>
          <p:cNvPr id="12"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467544" y="2567248"/>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467544" y="385313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0" name="Espace réservé du texte 29"/>
          <p:cNvSpPr>
            <a:spLocks noGrp="1"/>
          </p:cNvSpPr>
          <p:nvPr>
            <p:ph type="body" sz="quarter" idx="12"/>
          </p:nvPr>
        </p:nvSpPr>
        <p:spPr>
          <a:xfrm>
            <a:off x="467544" y="5157192"/>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1" name="Espace réservé du texte 29"/>
          <p:cNvSpPr>
            <a:spLocks noGrp="1"/>
          </p:cNvSpPr>
          <p:nvPr>
            <p:ph type="body" sz="quarter" idx="13"/>
          </p:nvPr>
        </p:nvSpPr>
        <p:spPr>
          <a:xfrm>
            <a:off x="467544" y="1268760"/>
            <a:ext cx="459032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13" name="Espace réservé du texte 8"/>
          <p:cNvSpPr>
            <a:spLocks noGrp="1"/>
          </p:cNvSpPr>
          <p:nvPr>
            <p:ph type="body" sz="quarter" idx="14"/>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3_Diapositive plan intro">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noFill/>
          <a:ln w="19050" algn="ctr">
            <a:solidFill>
              <a:schemeClr val="tx2"/>
            </a:solidFill>
            <a:round/>
            <a:headEnd/>
            <a:tailEnd/>
          </a:ln>
        </p:spPr>
        <p:txBody>
          <a:bodyPr lIns="360000" tIns="0" rIns="360000" bIns="0" anchor="ctr"/>
          <a:lstStyle/>
          <a:p>
            <a:pPr algn="ctr" eaLnBrk="0" fontAlgn="base" hangingPunct="0">
              <a:spcBef>
                <a:spcPct val="0"/>
              </a:spcBef>
              <a:spcAft>
                <a:spcPct val="0"/>
              </a:spcAft>
              <a:defRPr/>
            </a:pPr>
            <a:r>
              <a:rPr lang="en-US" b="1">
                <a:solidFill>
                  <a:srgbClr val="005EA7"/>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3_Diapositive plan parties">
    <p:spTree>
      <p:nvGrpSpPr>
        <p:cNvPr id="1" name=""/>
        <p:cNvGrpSpPr/>
        <p:nvPr/>
      </p:nvGrpSpPr>
      <p:grpSpPr>
        <a:xfrm>
          <a:off x="0" y="0"/>
          <a:ext cx="0" cy="0"/>
          <a:chOff x="0" y="0"/>
          <a:chExt cx="0" cy="0"/>
        </a:xfrm>
      </p:grpSpPr>
      <p:sp>
        <p:nvSpPr>
          <p:cNvPr id="8"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30" name="Espace réservé du texte 29"/>
          <p:cNvSpPr>
            <a:spLocks noGrp="1"/>
          </p:cNvSpPr>
          <p:nvPr>
            <p:ph type="body" sz="quarter" idx="10"/>
          </p:nvPr>
        </p:nvSpPr>
        <p:spPr>
          <a:xfrm>
            <a:off x="1115616"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31" name="Espace réservé du texte 29"/>
          <p:cNvSpPr>
            <a:spLocks noGrp="1"/>
          </p:cNvSpPr>
          <p:nvPr>
            <p:ph type="body" sz="quarter" idx="11"/>
          </p:nvPr>
        </p:nvSpPr>
        <p:spPr>
          <a:xfrm>
            <a:off x="1115616"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32" name="Espace réservé du texte 29"/>
          <p:cNvSpPr>
            <a:spLocks noGrp="1"/>
          </p:cNvSpPr>
          <p:nvPr>
            <p:ph type="body" sz="quarter" idx="12"/>
          </p:nvPr>
        </p:nvSpPr>
        <p:spPr>
          <a:xfrm>
            <a:off x="1115616"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
        <p:nvSpPr>
          <p:cNvPr id="12" name="Espace réservé du texte 8"/>
          <p:cNvSpPr>
            <a:spLocks noGrp="1"/>
          </p:cNvSpPr>
          <p:nvPr>
            <p:ph type="body" sz="quarter" idx="13"/>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dirty="0" smtClean="0"/>
              <a:t>Textmasterformate durch Klicken bearbeiten</a:t>
            </a:r>
          </a:p>
        </p:txBody>
      </p:sp>
      <p:sp>
        <p:nvSpPr>
          <p:cNvPr id="13" name="Espace réservé du texte 29"/>
          <p:cNvSpPr>
            <a:spLocks noGrp="1"/>
          </p:cNvSpPr>
          <p:nvPr>
            <p:ph type="body" sz="quarter" idx="14"/>
          </p:nvPr>
        </p:nvSpPr>
        <p:spPr>
          <a:xfrm>
            <a:off x="1115616" y="126882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lang="de-DE" sz="1800" b="1" baseline="0" noProof="0" dirty="0" smtClean="0">
                <a:solidFill>
                  <a:srgbClr val="005EA7"/>
                </a:solidFill>
                <a:latin typeface="+mn-lt"/>
                <a:ea typeface="+mn-ea"/>
                <a:cs typeface="ヒラギノ角ゴ Pro W3"/>
              </a:defRPr>
            </a:lvl1pPr>
          </a:lstStyle>
          <a:p>
            <a:pPr lvl="0"/>
            <a:r>
              <a:rPr lang="de-DE" noProof="0" dirty="0" smtClean="0"/>
              <a:t>Textmasterformate durch Klicken bearbeiten</a:t>
            </a:r>
          </a:p>
        </p:txBody>
      </p:sp>
      <p:sp>
        <p:nvSpPr>
          <p:cNvPr id="14" name="Espace réservé du texte 29"/>
          <p:cNvSpPr>
            <a:spLocks noGrp="1"/>
          </p:cNvSpPr>
          <p:nvPr>
            <p:ph type="body" sz="quarter" idx="15"/>
          </p:nvPr>
        </p:nvSpPr>
        <p:spPr>
          <a:xfrm>
            <a:off x="1115616" y="5373280"/>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dirty="0" smtClean="0"/>
              <a:t>Textmasterformate durch Klicken bearbeiten</a:t>
            </a: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3_Diapositive plan conclusions">
    <p:spTree>
      <p:nvGrpSpPr>
        <p:cNvPr id="1" name=""/>
        <p:cNvGrpSpPr/>
        <p:nvPr/>
      </p:nvGrpSpPr>
      <p:grpSpPr>
        <a:xfrm>
          <a:off x="0" y="0"/>
          <a:ext cx="0" cy="0"/>
          <a:chOff x="0" y="0"/>
          <a:chExt cx="0" cy="0"/>
        </a:xfrm>
      </p:grpSpPr>
      <p:sp>
        <p:nvSpPr>
          <p:cNvPr id="5" name="Triangle isocèle 21"/>
          <p:cNvSpPr>
            <a:spLocks noChangeArrowheads="1"/>
          </p:cNvSpPr>
          <p:nvPr userDrawn="1"/>
        </p:nvSpPr>
        <p:spPr bwMode="black">
          <a:xfrm rot="10800000">
            <a:off x="3714750" y="19621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6" name="Rectangle 22"/>
          <p:cNvSpPr>
            <a:spLocks noChangeArrowheads="1"/>
          </p:cNvSpPr>
          <p:nvPr userDrawn="1"/>
        </p:nvSpPr>
        <p:spPr bwMode="auto">
          <a:xfrm>
            <a:off x="1152525" y="1271588"/>
            <a:ext cx="6838950" cy="576262"/>
          </a:xfrm>
          <a:prstGeom prst="rect">
            <a:avLst/>
          </a:prstGeom>
          <a:noFill/>
          <a:ln w="19050">
            <a:solidFill>
              <a:schemeClr val="tx2"/>
            </a:solidFill>
            <a:miter lim="800000"/>
            <a:headEnd/>
            <a:tailEnd/>
          </a:ln>
        </p:spPr>
        <p:txBody>
          <a:bodyPr lIns="360000" tIns="0" rIns="360000" bIns="0" anchor="ctr"/>
          <a:lstStyle/>
          <a:p>
            <a:pPr algn="ctr" fontAlgn="base">
              <a:spcBef>
                <a:spcPct val="0"/>
              </a:spcBef>
              <a:spcAft>
                <a:spcPct val="0"/>
              </a:spcAft>
              <a:buSzPct val="170000"/>
              <a:defRPr/>
            </a:pPr>
            <a:r>
              <a:rPr lang="en-US" b="1">
                <a:solidFill>
                  <a:srgbClr val="005EA7"/>
                </a:solidFill>
              </a:rPr>
              <a:t>Team presentation</a:t>
            </a:r>
          </a:p>
        </p:txBody>
      </p:sp>
      <p:sp>
        <p:nvSpPr>
          <p:cNvPr id="7" name="Rectangle 27"/>
          <p:cNvSpPr>
            <a:spLocks noChangeArrowheads="1"/>
          </p:cNvSpPr>
          <p:nvPr userDrawn="1"/>
        </p:nvSpPr>
        <p:spPr bwMode="auto">
          <a:xfrm>
            <a:off x="1152525" y="5353050"/>
            <a:ext cx="6838950" cy="576263"/>
          </a:xfrm>
          <a:prstGeom prst="rect">
            <a:avLst/>
          </a:prstGeom>
          <a:solidFill>
            <a:srgbClr val="005EA7"/>
          </a:solidFill>
          <a:ln w="19050">
            <a:solidFill>
              <a:schemeClr val="tx2"/>
            </a:solidFill>
            <a:miter lim="800000"/>
            <a:headEnd/>
            <a:tailEnd/>
          </a:ln>
          <a:effectLst>
            <a:outerShdw dist="38100" dir="600003" algn="tl" rotWithShape="0">
              <a:srgbClr val="808080">
                <a:alpha val="39998"/>
              </a:srgbClr>
            </a:outerShdw>
          </a:effectLst>
        </p:spPr>
        <p:txBody>
          <a:bodyPr lIns="360000" tIns="0" rIns="360000" bIns="0" anchor="ctr"/>
          <a:lstStyle/>
          <a:p>
            <a:pPr algn="ctr" fontAlgn="base">
              <a:spcBef>
                <a:spcPct val="0"/>
              </a:spcBef>
              <a:spcAft>
                <a:spcPct val="0"/>
              </a:spcAft>
              <a:buSzPct val="170000"/>
              <a:defRPr/>
            </a:pPr>
            <a:r>
              <a:rPr lang="en-US" b="1">
                <a:solidFill>
                  <a:srgbClr val="FFFFFF"/>
                </a:solidFill>
              </a:rPr>
              <a:t>Planning / Organization</a:t>
            </a:r>
          </a:p>
        </p:txBody>
      </p:sp>
      <p:sp>
        <p:nvSpPr>
          <p:cNvPr id="8" name="Triangle isocèle 32"/>
          <p:cNvSpPr>
            <a:spLocks noChangeArrowheads="1"/>
          </p:cNvSpPr>
          <p:nvPr userDrawn="1"/>
        </p:nvSpPr>
        <p:spPr bwMode="black">
          <a:xfrm rot="10800000">
            <a:off x="3714750" y="2982913"/>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9" name="Triangle isocèle 33"/>
          <p:cNvSpPr>
            <a:spLocks noChangeArrowheads="1"/>
          </p:cNvSpPr>
          <p:nvPr userDrawn="1"/>
        </p:nvSpPr>
        <p:spPr bwMode="black">
          <a:xfrm rot="10800000">
            <a:off x="3714750" y="4002088"/>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0" name="Triangle isocèle 35"/>
          <p:cNvSpPr>
            <a:spLocks noChangeArrowheads="1"/>
          </p:cNvSpPr>
          <p:nvPr userDrawn="1"/>
        </p:nvSpPr>
        <p:spPr bwMode="black">
          <a:xfrm rot="10800000">
            <a:off x="3714750" y="5022850"/>
            <a:ext cx="1714500" cy="215900"/>
          </a:xfrm>
          <a:prstGeom prst="triangle">
            <a:avLst>
              <a:gd name="adj" fmla="val 50000"/>
            </a:avLst>
          </a:prstGeom>
          <a:solidFill>
            <a:srgbClr val="005EA7"/>
          </a:solidFill>
          <a:ln w="6350" algn="ctr">
            <a:noFill/>
            <a:round/>
            <a:headEnd/>
            <a:tailEnd/>
          </a:ln>
        </p:spPr>
        <p:txBody>
          <a:bodyPr/>
          <a:lstStyle/>
          <a:p>
            <a:pPr eaLnBrk="0" fontAlgn="base" hangingPunct="0">
              <a:spcBef>
                <a:spcPct val="0"/>
              </a:spcBef>
              <a:spcAft>
                <a:spcPct val="0"/>
              </a:spcAft>
              <a:defRPr/>
            </a:pPr>
            <a:endParaRPr lang="en-US">
              <a:solidFill>
                <a:srgbClr val="000000"/>
              </a:solidFill>
            </a:endParaRPr>
          </a:p>
        </p:txBody>
      </p:sp>
      <p:sp>
        <p:nvSpPr>
          <p:cNvPr id="11" name="Text Box 15"/>
          <p:cNvSpPr txBox="1">
            <a:spLocks noChangeArrowheads="1"/>
          </p:cNvSpPr>
          <p:nvPr userDrawn="1"/>
        </p:nvSpPr>
        <p:spPr bwMode="white">
          <a:xfrm>
            <a:off x="6237288" y="225425"/>
            <a:ext cx="2663825" cy="360363"/>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algn="ctr" fontAlgn="base">
              <a:spcBef>
                <a:spcPct val="0"/>
              </a:spcBef>
              <a:spcAft>
                <a:spcPct val="0"/>
              </a:spcAft>
              <a:defRPr/>
            </a:pPr>
            <a:r>
              <a:rPr lang="en-US" sz="2200" b="1" i="1" smtClean="0">
                <a:solidFill>
                  <a:srgbClr val="FFFFFF"/>
                </a:solidFill>
              </a:rPr>
              <a:t>Planning / Organization</a:t>
            </a:r>
            <a:endParaRPr lang="en-US" sz="1400" i="1" smtClean="0">
              <a:solidFill>
                <a:srgbClr val="FFFFFF"/>
              </a:solidFill>
            </a:endParaRPr>
          </a:p>
        </p:txBody>
      </p:sp>
      <p:sp>
        <p:nvSpPr>
          <p:cNvPr id="30" name="Espace réservé du texte 29"/>
          <p:cNvSpPr>
            <a:spLocks noGrp="1"/>
          </p:cNvSpPr>
          <p:nvPr>
            <p:ph type="body" sz="quarter" idx="10"/>
          </p:nvPr>
        </p:nvSpPr>
        <p:spPr>
          <a:xfrm>
            <a:off x="1152000" y="2292049"/>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1" name="Espace réservé du texte 29"/>
          <p:cNvSpPr>
            <a:spLocks noGrp="1"/>
          </p:cNvSpPr>
          <p:nvPr>
            <p:ph type="body" sz="quarter" idx="11"/>
          </p:nvPr>
        </p:nvSpPr>
        <p:spPr>
          <a:xfrm>
            <a:off x="1152000" y="3312476"/>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
        <p:nvSpPr>
          <p:cNvPr id="32" name="Espace réservé du texte 29"/>
          <p:cNvSpPr>
            <a:spLocks noGrp="1"/>
          </p:cNvSpPr>
          <p:nvPr>
            <p:ph type="body" sz="quarter" idx="12"/>
          </p:nvPr>
        </p:nvSpPr>
        <p:spPr>
          <a:xfrm>
            <a:off x="1152000" y="4332904"/>
            <a:ext cx="6840000" cy="576000"/>
          </a:xfrm>
          <a:prstGeom prst="rect">
            <a:avLst/>
          </a:prstGeom>
          <a:noFill/>
          <a:ln w="19050">
            <a:solidFill>
              <a:schemeClr val="tx2"/>
            </a:solidFill>
          </a:ln>
        </p:spPr>
        <p:txBody>
          <a:bodyPr lIns="360000" tIns="0" rIns="360000" bIns="0" anchor="ctr" anchorCtr="0"/>
          <a:lstStyle>
            <a:lvl1pPr marL="0" indent="0" algn="ctr">
              <a:lnSpc>
                <a:spcPct val="100000"/>
              </a:lnSpc>
              <a:defRPr sz="1800" baseline="0"/>
            </a:lvl1pPr>
          </a:lstStyle>
          <a:p>
            <a:pPr lvl="0"/>
            <a:r>
              <a:rPr lang="de-DE" noProof="0" smtClean="0"/>
              <a:t>Textmasterformate durch Klicken bearbeiten</a:t>
            </a: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3_Diapositive libre">
    <p:spTree>
      <p:nvGrpSpPr>
        <p:cNvPr id="1" name=""/>
        <p:cNvGrpSpPr/>
        <p:nvPr/>
      </p:nvGrpSpPr>
      <p:grpSpPr>
        <a:xfrm>
          <a:off x="0" y="0"/>
          <a:ext cx="0" cy="0"/>
          <a:chOff x="0" y="0"/>
          <a:chExt cx="0" cy="0"/>
        </a:xfrm>
      </p:grpSpPr>
      <p:sp>
        <p:nvSpPr>
          <p:cNvPr id="12" name="Espace réservé du texte 11"/>
          <p:cNvSpPr>
            <a:spLocks noGrp="1"/>
          </p:cNvSpPr>
          <p:nvPr>
            <p:ph type="body" sz="quarter" idx="22"/>
          </p:nvPr>
        </p:nvSpPr>
        <p:spPr>
          <a:xfrm>
            <a:off x="785786" y="5864920"/>
            <a:ext cx="7560000" cy="396000"/>
          </a:xfrm>
          <a:prstGeom prst="rect">
            <a:avLst/>
          </a:prstGeom>
        </p:spPr>
        <p:txBody>
          <a:bodyPr/>
          <a:lstStyle>
            <a:lvl1pPr>
              <a:defRPr sz="1000" b="0">
                <a:solidFill>
                  <a:schemeClr val="tx2"/>
                </a:solidFill>
              </a:defRPr>
            </a:lvl1pPr>
            <a:lvl2pPr marL="182563" indent="-182563">
              <a:buFont typeface="+mj-lt"/>
              <a:buAutoNum type="arabicParenR"/>
              <a:tabLst>
                <a:tab pos="182563" algn="l"/>
              </a:tabLst>
              <a:defRPr sz="1000" b="0">
                <a:solidFill>
                  <a:schemeClr val="tx2"/>
                </a:solidFill>
              </a:defRPr>
            </a:lvl2pPr>
            <a:lvl3pPr marL="182563" indent="-182563">
              <a:buFont typeface="Arial" pitchFamily="34" charset="0"/>
              <a:buChar char=""/>
              <a:tabLst>
                <a:tab pos="182563" algn="l"/>
              </a:tabLst>
              <a:defRPr sz="1000" b="0"/>
            </a:lvl3pPr>
          </a:lstStyle>
          <a:p>
            <a:pPr lvl="0"/>
            <a:r>
              <a:rPr lang="de-DE" noProof="0" smtClean="0"/>
              <a:t>Textmasterformate durch Klicken bearbeiten</a:t>
            </a:r>
          </a:p>
          <a:p>
            <a:pPr lvl="1"/>
            <a:r>
              <a:rPr lang="de-DE" noProof="0" smtClean="0"/>
              <a:t>Zweite Ebene</a:t>
            </a:r>
          </a:p>
          <a:p>
            <a:pPr lvl="2"/>
            <a:r>
              <a:rPr lang="de-DE" noProof="0" smtClean="0"/>
              <a:t>Dritte Ebene</a:t>
            </a:r>
          </a:p>
        </p:txBody>
      </p:sp>
      <p:sp>
        <p:nvSpPr>
          <p:cNvPr id="8" name="Espace réservé du texte 14"/>
          <p:cNvSpPr>
            <a:spLocks noGrp="1"/>
          </p:cNvSpPr>
          <p:nvPr>
            <p:ph type="body" sz="quarter" idx="17"/>
          </p:nvPr>
        </p:nvSpPr>
        <p:spPr>
          <a:xfrm>
            <a:off x="792000" y="225001"/>
            <a:ext cx="4968000" cy="360000"/>
          </a:xfrm>
          <a:prstGeom prst="rect">
            <a:avLst/>
          </a:prstGeom>
        </p:spPr>
        <p:txBody>
          <a:bodyPr lIns="0" tIns="0" rIns="0" bIns="0" anchor="ctr" anchorCtr="0"/>
          <a:lstStyle>
            <a:lvl1pPr marL="0" indent="0">
              <a:lnSpc>
                <a:spcPct val="100000"/>
              </a:lnSpc>
              <a:defRPr sz="2000" b="1"/>
            </a:lvl1pPr>
          </a:lstStyle>
          <a:p>
            <a:pPr lvl="0"/>
            <a:r>
              <a:rPr lang="de-DE" noProof="0" smtClean="0"/>
              <a:t>Textmasterformate durch Klicken bearbeiten</a:t>
            </a:r>
          </a:p>
        </p:txBody>
      </p:sp>
      <p:sp>
        <p:nvSpPr>
          <p:cNvPr id="10" name="Espace réservé du texte 8"/>
          <p:cNvSpPr>
            <a:spLocks noGrp="1"/>
          </p:cNvSpPr>
          <p:nvPr>
            <p:ph type="body" sz="quarter" idx="18"/>
          </p:nvPr>
        </p:nvSpPr>
        <p:spPr bwMode="white">
          <a:xfrm>
            <a:off x="6236589" y="225001"/>
            <a:ext cx="2664000" cy="360000"/>
          </a:xfrm>
          <a:prstGeom prst="rect">
            <a:avLst/>
          </a:prstGeom>
        </p:spPr>
        <p:txBody>
          <a:bodyPr lIns="0" tIns="0" rIns="0" bIns="0" anchor="ctr"/>
          <a:lstStyle>
            <a:lvl1pPr marL="0" indent="0" algn="ctr">
              <a:lnSpc>
                <a:spcPct val="100000"/>
              </a:lnSpc>
              <a:defRPr sz="2200" i="1">
                <a:solidFill>
                  <a:schemeClr val="bg1"/>
                </a:solidFill>
              </a:defRPr>
            </a:lvl1pPr>
          </a:lstStyle>
          <a:p>
            <a:pPr lvl="0"/>
            <a:r>
              <a:rPr lang="de-DE" noProof="0" smtClean="0"/>
              <a:t>Textmasterformate durch Klicken bearbeiten</a:t>
            </a:r>
          </a:p>
        </p:txBody>
      </p:sp>
      <p:sp>
        <p:nvSpPr>
          <p:cNvPr id="7" name="Espace réservé du texte 10"/>
          <p:cNvSpPr>
            <a:spLocks noGrp="1"/>
          </p:cNvSpPr>
          <p:nvPr>
            <p:ph type="body" sz="quarter" idx="21"/>
          </p:nvPr>
        </p:nvSpPr>
        <p:spPr>
          <a:xfrm>
            <a:off x="432000" y="967842"/>
            <a:ext cx="7920000" cy="818084"/>
          </a:xfrm>
          <a:prstGeom prst="rect">
            <a:avLst/>
          </a:prstGeom>
        </p:spPr>
        <p:txBody>
          <a:bodyPr lIns="0" tIns="0" rIns="0" bIns="0"/>
          <a:lstStyle>
            <a:lvl1pPr marL="355600" indent="-355600" algn="just">
              <a:buSzPct val="90000"/>
              <a:buFontTx/>
              <a:buBlip>
                <a:blip r:embed="rId2"/>
              </a:buBlip>
              <a:defRPr baseline="0"/>
            </a:lvl1pPr>
          </a:lstStyle>
          <a:p>
            <a:pPr lvl="0"/>
            <a:r>
              <a:rPr lang="de-DE" noProof="0"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17" Type="http://schemas.openxmlformats.org/officeDocument/2006/relationships/slideLayout" Target="../slideLayouts/slideLayout128.xml"/><Relationship Id="rId21" Type="http://schemas.openxmlformats.org/officeDocument/2006/relationships/slideLayout" Target="../slideLayouts/slideLayout32.xml"/><Relationship Id="rId42" Type="http://schemas.openxmlformats.org/officeDocument/2006/relationships/slideLayout" Target="../slideLayouts/slideLayout53.xml"/><Relationship Id="rId63" Type="http://schemas.openxmlformats.org/officeDocument/2006/relationships/slideLayout" Target="../slideLayouts/slideLayout74.xml"/><Relationship Id="rId84" Type="http://schemas.openxmlformats.org/officeDocument/2006/relationships/slideLayout" Target="../slideLayouts/slideLayout95.xml"/><Relationship Id="rId138" Type="http://schemas.openxmlformats.org/officeDocument/2006/relationships/slideLayout" Target="../slideLayouts/slideLayout149.xml"/><Relationship Id="rId159" Type="http://schemas.openxmlformats.org/officeDocument/2006/relationships/slideLayout" Target="../slideLayouts/slideLayout170.xml"/><Relationship Id="rId170" Type="http://schemas.openxmlformats.org/officeDocument/2006/relationships/slideLayout" Target="../slideLayouts/slideLayout181.xml"/><Relationship Id="rId107" Type="http://schemas.openxmlformats.org/officeDocument/2006/relationships/slideLayout" Target="../slideLayouts/slideLayout118.xml"/><Relationship Id="rId11" Type="http://schemas.openxmlformats.org/officeDocument/2006/relationships/slideLayout" Target="../slideLayouts/slideLayout22.xml"/><Relationship Id="rId32" Type="http://schemas.openxmlformats.org/officeDocument/2006/relationships/slideLayout" Target="../slideLayouts/slideLayout43.xml"/><Relationship Id="rId53" Type="http://schemas.openxmlformats.org/officeDocument/2006/relationships/slideLayout" Target="../slideLayouts/slideLayout64.xml"/><Relationship Id="rId74" Type="http://schemas.openxmlformats.org/officeDocument/2006/relationships/slideLayout" Target="../slideLayouts/slideLayout85.xml"/><Relationship Id="rId128" Type="http://schemas.openxmlformats.org/officeDocument/2006/relationships/slideLayout" Target="../slideLayouts/slideLayout139.xml"/><Relationship Id="rId149" Type="http://schemas.openxmlformats.org/officeDocument/2006/relationships/slideLayout" Target="../slideLayouts/slideLayout160.xml"/><Relationship Id="rId5" Type="http://schemas.openxmlformats.org/officeDocument/2006/relationships/slideLayout" Target="../slideLayouts/slideLayout16.xml"/><Relationship Id="rId95" Type="http://schemas.openxmlformats.org/officeDocument/2006/relationships/slideLayout" Target="../slideLayouts/slideLayout106.xml"/><Relationship Id="rId160" Type="http://schemas.openxmlformats.org/officeDocument/2006/relationships/slideLayout" Target="../slideLayouts/slideLayout171.xml"/><Relationship Id="rId22" Type="http://schemas.openxmlformats.org/officeDocument/2006/relationships/slideLayout" Target="../slideLayouts/slideLayout33.xml"/><Relationship Id="rId43" Type="http://schemas.openxmlformats.org/officeDocument/2006/relationships/slideLayout" Target="../slideLayouts/slideLayout54.xml"/><Relationship Id="rId64" Type="http://schemas.openxmlformats.org/officeDocument/2006/relationships/slideLayout" Target="../slideLayouts/slideLayout75.xml"/><Relationship Id="rId118" Type="http://schemas.openxmlformats.org/officeDocument/2006/relationships/slideLayout" Target="../slideLayouts/slideLayout129.xml"/><Relationship Id="rId139" Type="http://schemas.openxmlformats.org/officeDocument/2006/relationships/slideLayout" Target="../slideLayouts/slideLayout150.xml"/><Relationship Id="rId85" Type="http://schemas.openxmlformats.org/officeDocument/2006/relationships/slideLayout" Target="../slideLayouts/slideLayout96.xml"/><Relationship Id="rId150" Type="http://schemas.openxmlformats.org/officeDocument/2006/relationships/slideLayout" Target="../slideLayouts/slideLayout161.xml"/><Relationship Id="rId171" Type="http://schemas.openxmlformats.org/officeDocument/2006/relationships/slideLayout" Target="../slideLayouts/slideLayout182.xml"/><Relationship Id="rId12" Type="http://schemas.openxmlformats.org/officeDocument/2006/relationships/slideLayout" Target="../slideLayouts/slideLayout23.xml"/><Relationship Id="rId33" Type="http://schemas.openxmlformats.org/officeDocument/2006/relationships/slideLayout" Target="../slideLayouts/slideLayout44.xml"/><Relationship Id="rId108" Type="http://schemas.openxmlformats.org/officeDocument/2006/relationships/slideLayout" Target="../slideLayouts/slideLayout119.xml"/><Relationship Id="rId129" Type="http://schemas.openxmlformats.org/officeDocument/2006/relationships/slideLayout" Target="../slideLayouts/slideLayout140.xml"/><Relationship Id="rId54" Type="http://schemas.openxmlformats.org/officeDocument/2006/relationships/slideLayout" Target="../slideLayouts/slideLayout65.xml"/><Relationship Id="rId75" Type="http://schemas.openxmlformats.org/officeDocument/2006/relationships/slideLayout" Target="../slideLayouts/slideLayout86.xml"/><Relationship Id="rId96" Type="http://schemas.openxmlformats.org/officeDocument/2006/relationships/slideLayout" Target="../slideLayouts/slideLayout107.xml"/><Relationship Id="rId140" Type="http://schemas.openxmlformats.org/officeDocument/2006/relationships/slideLayout" Target="../slideLayouts/slideLayout151.xml"/><Relationship Id="rId161" Type="http://schemas.openxmlformats.org/officeDocument/2006/relationships/slideLayout" Target="../slideLayouts/slideLayout172.xml"/><Relationship Id="rId6" Type="http://schemas.openxmlformats.org/officeDocument/2006/relationships/slideLayout" Target="../slideLayouts/slideLayout17.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49" Type="http://schemas.openxmlformats.org/officeDocument/2006/relationships/slideLayout" Target="../slideLayouts/slideLayout60.xml"/><Relationship Id="rId114" Type="http://schemas.openxmlformats.org/officeDocument/2006/relationships/slideLayout" Target="../slideLayouts/slideLayout125.xml"/><Relationship Id="rId119" Type="http://schemas.openxmlformats.org/officeDocument/2006/relationships/slideLayout" Target="../slideLayouts/slideLayout130.xml"/><Relationship Id="rId44" Type="http://schemas.openxmlformats.org/officeDocument/2006/relationships/slideLayout" Target="../slideLayouts/slideLayout55.xml"/><Relationship Id="rId60" Type="http://schemas.openxmlformats.org/officeDocument/2006/relationships/slideLayout" Target="../slideLayouts/slideLayout71.xml"/><Relationship Id="rId65" Type="http://schemas.openxmlformats.org/officeDocument/2006/relationships/slideLayout" Target="../slideLayouts/slideLayout76.xml"/><Relationship Id="rId81" Type="http://schemas.openxmlformats.org/officeDocument/2006/relationships/slideLayout" Target="../slideLayouts/slideLayout92.xml"/><Relationship Id="rId86" Type="http://schemas.openxmlformats.org/officeDocument/2006/relationships/slideLayout" Target="../slideLayouts/slideLayout97.xml"/><Relationship Id="rId130" Type="http://schemas.openxmlformats.org/officeDocument/2006/relationships/slideLayout" Target="../slideLayouts/slideLayout141.xml"/><Relationship Id="rId135" Type="http://schemas.openxmlformats.org/officeDocument/2006/relationships/slideLayout" Target="../slideLayouts/slideLayout146.xml"/><Relationship Id="rId151" Type="http://schemas.openxmlformats.org/officeDocument/2006/relationships/slideLayout" Target="../slideLayouts/slideLayout162.xml"/><Relationship Id="rId156" Type="http://schemas.openxmlformats.org/officeDocument/2006/relationships/slideLayout" Target="../slideLayouts/slideLayout167.xml"/><Relationship Id="rId177" Type="http://schemas.openxmlformats.org/officeDocument/2006/relationships/theme" Target="../theme/theme2.xml"/><Relationship Id="rId172" Type="http://schemas.openxmlformats.org/officeDocument/2006/relationships/slideLayout" Target="../slideLayouts/slideLayout183.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9" Type="http://schemas.openxmlformats.org/officeDocument/2006/relationships/slideLayout" Target="../slideLayouts/slideLayout50.xml"/><Relationship Id="rId109" Type="http://schemas.openxmlformats.org/officeDocument/2006/relationships/slideLayout" Target="../slideLayouts/slideLayout120.xml"/><Relationship Id="rId34" Type="http://schemas.openxmlformats.org/officeDocument/2006/relationships/slideLayout" Target="../slideLayouts/slideLayout45.xml"/><Relationship Id="rId50" Type="http://schemas.openxmlformats.org/officeDocument/2006/relationships/slideLayout" Target="../slideLayouts/slideLayout61.xml"/><Relationship Id="rId55" Type="http://schemas.openxmlformats.org/officeDocument/2006/relationships/slideLayout" Target="../slideLayouts/slideLayout66.xml"/><Relationship Id="rId76" Type="http://schemas.openxmlformats.org/officeDocument/2006/relationships/slideLayout" Target="../slideLayouts/slideLayout87.xml"/><Relationship Id="rId97" Type="http://schemas.openxmlformats.org/officeDocument/2006/relationships/slideLayout" Target="../slideLayouts/slideLayout108.xml"/><Relationship Id="rId104" Type="http://schemas.openxmlformats.org/officeDocument/2006/relationships/slideLayout" Target="../slideLayouts/slideLayout115.xml"/><Relationship Id="rId120" Type="http://schemas.openxmlformats.org/officeDocument/2006/relationships/slideLayout" Target="../slideLayouts/slideLayout131.xml"/><Relationship Id="rId125" Type="http://schemas.openxmlformats.org/officeDocument/2006/relationships/slideLayout" Target="../slideLayouts/slideLayout136.xml"/><Relationship Id="rId141" Type="http://schemas.openxmlformats.org/officeDocument/2006/relationships/slideLayout" Target="../slideLayouts/slideLayout152.xml"/><Relationship Id="rId146" Type="http://schemas.openxmlformats.org/officeDocument/2006/relationships/slideLayout" Target="../slideLayouts/slideLayout157.xml"/><Relationship Id="rId167" Type="http://schemas.openxmlformats.org/officeDocument/2006/relationships/slideLayout" Target="../slideLayouts/slideLayout178.xml"/><Relationship Id="rId7" Type="http://schemas.openxmlformats.org/officeDocument/2006/relationships/slideLayout" Target="../slideLayouts/slideLayout18.xml"/><Relationship Id="rId71" Type="http://schemas.openxmlformats.org/officeDocument/2006/relationships/slideLayout" Target="../slideLayouts/slideLayout82.xml"/><Relationship Id="rId92" Type="http://schemas.openxmlformats.org/officeDocument/2006/relationships/slideLayout" Target="../slideLayouts/slideLayout103.xml"/><Relationship Id="rId162" Type="http://schemas.openxmlformats.org/officeDocument/2006/relationships/slideLayout" Target="../slideLayouts/slideLayout173.xml"/><Relationship Id="rId2" Type="http://schemas.openxmlformats.org/officeDocument/2006/relationships/slideLayout" Target="../slideLayouts/slideLayout13.xml"/><Relationship Id="rId29" Type="http://schemas.openxmlformats.org/officeDocument/2006/relationships/slideLayout" Target="../slideLayouts/slideLayout40.xml"/><Relationship Id="rId24" Type="http://schemas.openxmlformats.org/officeDocument/2006/relationships/slideLayout" Target="../slideLayouts/slideLayout35.xml"/><Relationship Id="rId40" Type="http://schemas.openxmlformats.org/officeDocument/2006/relationships/slideLayout" Target="../slideLayouts/slideLayout51.xml"/><Relationship Id="rId45" Type="http://schemas.openxmlformats.org/officeDocument/2006/relationships/slideLayout" Target="../slideLayouts/slideLayout56.xml"/><Relationship Id="rId66" Type="http://schemas.openxmlformats.org/officeDocument/2006/relationships/slideLayout" Target="../slideLayouts/slideLayout77.xml"/><Relationship Id="rId87" Type="http://schemas.openxmlformats.org/officeDocument/2006/relationships/slideLayout" Target="../slideLayouts/slideLayout98.xml"/><Relationship Id="rId110" Type="http://schemas.openxmlformats.org/officeDocument/2006/relationships/slideLayout" Target="../slideLayouts/slideLayout121.xml"/><Relationship Id="rId115" Type="http://schemas.openxmlformats.org/officeDocument/2006/relationships/slideLayout" Target="../slideLayouts/slideLayout126.xml"/><Relationship Id="rId131" Type="http://schemas.openxmlformats.org/officeDocument/2006/relationships/slideLayout" Target="../slideLayouts/slideLayout142.xml"/><Relationship Id="rId136" Type="http://schemas.openxmlformats.org/officeDocument/2006/relationships/slideLayout" Target="../slideLayouts/slideLayout147.xml"/><Relationship Id="rId157" Type="http://schemas.openxmlformats.org/officeDocument/2006/relationships/slideLayout" Target="../slideLayouts/slideLayout168.xml"/><Relationship Id="rId178" Type="http://schemas.openxmlformats.org/officeDocument/2006/relationships/image" Target="../media/image1.png"/><Relationship Id="rId61" Type="http://schemas.openxmlformats.org/officeDocument/2006/relationships/slideLayout" Target="../slideLayouts/slideLayout72.xml"/><Relationship Id="rId82" Type="http://schemas.openxmlformats.org/officeDocument/2006/relationships/slideLayout" Target="../slideLayouts/slideLayout93.xml"/><Relationship Id="rId152" Type="http://schemas.openxmlformats.org/officeDocument/2006/relationships/slideLayout" Target="../slideLayouts/slideLayout163.xml"/><Relationship Id="rId173" Type="http://schemas.openxmlformats.org/officeDocument/2006/relationships/slideLayout" Target="../slideLayouts/slideLayout184.xml"/><Relationship Id="rId19" Type="http://schemas.openxmlformats.org/officeDocument/2006/relationships/slideLayout" Target="../slideLayouts/slideLayout30.xml"/><Relationship Id="rId14" Type="http://schemas.openxmlformats.org/officeDocument/2006/relationships/slideLayout" Target="../slideLayouts/slideLayout25.xml"/><Relationship Id="rId30" Type="http://schemas.openxmlformats.org/officeDocument/2006/relationships/slideLayout" Target="../slideLayouts/slideLayout41.xml"/><Relationship Id="rId35" Type="http://schemas.openxmlformats.org/officeDocument/2006/relationships/slideLayout" Target="../slideLayouts/slideLayout46.xml"/><Relationship Id="rId56" Type="http://schemas.openxmlformats.org/officeDocument/2006/relationships/slideLayout" Target="../slideLayouts/slideLayout67.xml"/><Relationship Id="rId77" Type="http://schemas.openxmlformats.org/officeDocument/2006/relationships/slideLayout" Target="../slideLayouts/slideLayout88.xml"/><Relationship Id="rId100" Type="http://schemas.openxmlformats.org/officeDocument/2006/relationships/slideLayout" Target="../slideLayouts/slideLayout111.xml"/><Relationship Id="rId105" Type="http://schemas.openxmlformats.org/officeDocument/2006/relationships/slideLayout" Target="../slideLayouts/slideLayout116.xml"/><Relationship Id="rId126" Type="http://schemas.openxmlformats.org/officeDocument/2006/relationships/slideLayout" Target="../slideLayouts/slideLayout137.xml"/><Relationship Id="rId147" Type="http://schemas.openxmlformats.org/officeDocument/2006/relationships/slideLayout" Target="../slideLayouts/slideLayout158.xml"/><Relationship Id="rId168" Type="http://schemas.openxmlformats.org/officeDocument/2006/relationships/slideLayout" Target="../slideLayouts/slideLayout179.xml"/><Relationship Id="rId8" Type="http://schemas.openxmlformats.org/officeDocument/2006/relationships/slideLayout" Target="../slideLayouts/slideLayout19.xml"/><Relationship Id="rId51" Type="http://schemas.openxmlformats.org/officeDocument/2006/relationships/slideLayout" Target="../slideLayouts/slideLayout62.xml"/><Relationship Id="rId72" Type="http://schemas.openxmlformats.org/officeDocument/2006/relationships/slideLayout" Target="../slideLayouts/slideLayout83.xml"/><Relationship Id="rId93" Type="http://schemas.openxmlformats.org/officeDocument/2006/relationships/slideLayout" Target="../slideLayouts/slideLayout104.xml"/><Relationship Id="rId98" Type="http://schemas.openxmlformats.org/officeDocument/2006/relationships/slideLayout" Target="../slideLayouts/slideLayout109.xml"/><Relationship Id="rId121" Type="http://schemas.openxmlformats.org/officeDocument/2006/relationships/slideLayout" Target="../slideLayouts/slideLayout132.xml"/><Relationship Id="rId142" Type="http://schemas.openxmlformats.org/officeDocument/2006/relationships/slideLayout" Target="../slideLayouts/slideLayout153.xml"/><Relationship Id="rId163" Type="http://schemas.openxmlformats.org/officeDocument/2006/relationships/slideLayout" Target="../slideLayouts/slideLayout174.xml"/><Relationship Id="rId3" Type="http://schemas.openxmlformats.org/officeDocument/2006/relationships/slideLayout" Target="../slideLayouts/slideLayout14.xml"/><Relationship Id="rId25" Type="http://schemas.openxmlformats.org/officeDocument/2006/relationships/slideLayout" Target="../slideLayouts/slideLayout36.xml"/><Relationship Id="rId46" Type="http://schemas.openxmlformats.org/officeDocument/2006/relationships/slideLayout" Target="../slideLayouts/slideLayout57.xml"/><Relationship Id="rId67" Type="http://schemas.openxmlformats.org/officeDocument/2006/relationships/slideLayout" Target="../slideLayouts/slideLayout78.xml"/><Relationship Id="rId116" Type="http://schemas.openxmlformats.org/officeDocument/2006/relationships/slideLayout" Target="../slideLayouts/slideLayout127.xml"/><Relationship Id="rId137" Type="http://schemas.openxmlformats.org/officeDocument/2006/relationships/slideLayout" Target="../slideLayouts/slideLayout148.xml"/><Relationship Id="rId158" Type="http://schemas.openxmlformats.org/officeDocument/2006/relationships/slideLayout" Target="../slideLayouts/slideLayout169.xml"/><Relationship Id="rId20" Type="http://schemas.openxmlformats.org/officeDocument/2006/relationships/slideLayout" Target="../slideLayouts/slideLayout31.xml"/><Relationship Id="rId41" Type="http://schemas.openxmlformats.org/officeDocument/2006/relationships/slideLayout" Target="../slideLayouts/slideLayout52.xml"/><Relationship Id="rId62" Type="http://schemas.openxmlformats.org/officeDocument/2006/relationships/slideLayout" Target="../slideLayouts/slideLayout73.xml"/><Relationship Id="rId83" Type="http://schemas.openxmlformats.org/officeDocument/2006/relationships/slideLayout" Target="../slideLayouts/slideLayout94.xml"/><Relationship Id="rId88" Type="http://schemas.openxmlformats.org/officeDocument/2006/relationships/slideLayout" Target="../slideLayouts/slideLayout99.xml"/><Relationship Id="rId111" Type="http://schemas.openxmlformats.org/officeDocument/2006/relationships/slideLayout" Target="../slideLayouts/slideLayout122.xml"/><Relationship Id="rId132" Type="http://schemas.openxmlformats.org/officeDocument/2006/relationships/slideLayout" Target="../slideLayouts/slideLayout143.xml"/><Relationship Id="rId153" Type="http://schemas.openxmlformats.org/officeDocument/2006/relationships/slideLayout" Target="../slideLayouts/slideLayout164.xml"/><Relationship Id="rId174" Type="http://schemas.openxmlformats.org/officeDocument/2006/relationships/slideLayout" Target="../slideLayouts/slideLayout185.xml"/><Relationship Id="rId179" Type="http://schemas.openxmlformats.org/officeDocument/2006/relationships/image" Target="../media/image2.jpeg"/><Relationship Id="rId15" Type="http://schemas.openxmlformats.org/officeDocument/2006/relationships/slideLayout" Target="../slideLayouts/slideLayout26.xml"/><Relationship Id="rId36" Type="http://schemas.openxmlformats.org/officeDocument/2006/relationships/slideLayout" Target="../slideLayouts/slideLayout47.xml"/><Relationship Id="rId57" Type="http://schemas.openxmlformats.org/officeDocument/2006/relationships/slideLayout" Target="../slideLayouts/slideLayout68.xml"/><Relationship Id="rId106" Type="http://schemas.openxmlformats.org/officeDocument/2006/relationships/slideLayout" Target="../slideLayouts/slideLayout117.xml"/><Relationship Id="rId127" Type="http://schemas.openxmlformats.org/officeDocument/2006/relationships/slideLayout" Target="../slideLayouts/slideLayout138.xml"/><Relationship Id="rId10" Type="http://schemas.openxmlformats.org/officeDocument/2006/relationships/slideLayout" Target="../slideLayouts/slideLayout21.xml"/><Relationship Id="rId31" Type="http://schemas.openxmlformats.org/officeDocument/2006/relationships/slideLayout" Target="../slideLayouts/slideLayout42.xml"/><Relationship Id="rId52" Type="http://schemas.openxmlformats.org/officeDocument/2006/relationships/slideLayout" Target="../slideLayouts/slideLayout63.xml"/><Relationship Id="rId73" Type="http://schemas.openxmlformats.org/officeDocument/2006/relationships/slideLayout" Target="../slideLayouts/slideLayout84.xml"/><Relationship Id="rId78" Type="http://schemas.openxmlformats.org/officeDocument/2006/relationships/slideLayout" Target="../slideLayouts/slideLayout89.xml"/><Relationship Id="rId94" Type="http://schemas.openxmlformats.org/officeDocument/2006/relationships/slideLayout" Target="../slideLayouts/slideLayout105.xml"/><Relationship Id="rId99" Type="http://schemas.openxmlformats.org/officeDocument/2006/relationships/slideLayout" Target="../slideLayouts/slideLayout110.xml"/><Relationship Id="rId101" Type="http://schemas.openxmlformats.org/officeDocument/2006/relationships/slideLayout" Target="../slideLayouts/slideLayout112.xml"/><Relationship Id="rId122" Type="http://schemas.openxmlformats.org/officeDocument/2006/relationships/slideLayout" Target="../slideLayouts/slideLayout133.xml"/><Relationship Id="rId143" Type="http://schemas.openxmlformats.org/officeDocument/2006/relationships/slideLayout" Target="../slideLayouts/slideLayout154.xml"/><Relationship Id="rId148" Type="http://schemas.openxmlformats.org/officeDocument/2006/relationships/slideLayout" Target="../slideLayouts/slideLayout159.xml"/><Relationship Id="rId164" Type="http://schemas.openxmlformats.org/officeDocument/2006/relationships/slideLayout" Target="../slideLayouts/slideLayout175.xml"/><Relationship Id="rId169" Type="http://schemas.openxmlformats.org/officeDocument/2006/relationships/slideLayout" Target="../slideLayouts/slideLayout18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26" Type="http://schemas.openxmlformats.org/officeDocument/2006/relationships/slideLayout" Target="../slideLayouts/slideLayout37.xml"/><Relationship Id="rId47" Type="http://schemas.openxmlformats.org/officeDocument/2006/relationships/slideLayout" Target="../slideLayouts/slideLayout58.xml"/><Relationship Id="rId68" Type="http://schemas.openxmlformats.org/officeDocument/2006/relationships/slideLayout" Target="../slideLayouts/slideLayout79.xml"/><Relationship Id="rId89" Type="http://schemas.openxmlformats.org/officeDocument/2006/relationships/slideLayout" Target="../slideLayouts/slideLayout100.xml"/><Relationship Id="rId112" Type="http://schemas.openxmlformats.org/officeDocument/2006/relationships/slideLayout" Target="../slideLayouts/slideLayout123.xml"/><Relationship Id="rId133" Type="http://schemas.openxmlformats.org/officeDocument/2006/relationships/slideLayout" Target="../slideLayouts/slideLayout144.xml"/><Relationship Id="rId154" Type="http://schemas.openxmlformats.org/officeDocument/2006/relationships/slideLayout" Target="../slideLayouts/slideLayout165.xml"/><Relationship Id="rId175" Type="http://schemas.openxmlformats.org/officeDocument/2006/relationships/slideLayout" Target="../slideLayouts/slideLayout186.xml"/><Relationship Id="rId16" Type="http://schemas.openxmlformats.org/officeDocument/2006/relationships/slideLayout" Target="../slideLayouts/slideLayout27.xml"/><Relationship Id="rId37" Type="http://schemas.openxmlformats.org/officeDocument/2006/relationships/slideLayout" Target="../slideLayouts/slideLayout48.xml"/><Relationship Id="rId58" Type="http://schemas.openxmlformats.org/officeDocument/2006/relationships/slideLayout" Target="../slideLayouts/slideLayout69.xml"/><Relationship Id="rId79" Type="http://schemas.openxmlformats.org/officeDocument/2006/relationships/slideLayout" Target="../slideLayouts/slideLayout90.xml"/><Relationship Id="rId102" Type="http://schemas.openxmlformats.org/officeDocument/2006/relationships/slideLayout" Target="../slideLayouts/slideLayout113.xml"/><Relationship Id="rId123" Type="http://schemas.openxmlformats.org/officeDocument/2006/relationships/slideLayout" Target="../slideLayouts/slideLayout134.xml"/><Relationship Id="rId144" Type="http://schemas.openxmlformats.org/officeDocument/2006/relationships/slideLayout" Target="../slideLayouts/slideLayout155.xml"/><Relationship Id="rId90" Type="http://schemas.openxmlformats.org/officeDocument/2006/relationships/slideLayout" Target="../slideLayouts/slideLayout101.xml"/><Relationship Id="rId165" Type="http://schemas.openxmlformats.org/officeDocument/2006/relationships/slideLayout" Target="../slideLayouts/slideLayout176.xml"/><Relationship Id="rId27" Type="http://schemas.openxmlformats.org/officeDocument/2006/relationships/slideLayout" Target="../slideLayouts/slideLayout38.xml"/><Relationship Id="rId48" Type="http://schemas.openxmlformats.org/officeDocument/2006/relationships/slideLayout" Target="../slideLayouts/slideLayout59.xml"/><Relationship Id="rId69" Type="http://schemas.openxmlformats.org/officeDocument/2006/relationships/slideLayout" Target="../slideLayouts/slideLayout80.xml"/><Relationship Id="rId113" Type="http://schemas.openxmlformats.org/officeDocument/2006/relationships/slideLayout" Target="../slideLayouts/slideLayout124.xml"/><Relationship Id="rId134" Type="http://schemas.openxmlformats.org/officeDocument/2006/relationships/slideLayout" Target="../slideLayouts/slideLayout145.xml"/><Relationship Id="rId80" Type="http://schemas.openxmlformats.org/officeDocument/2006/relationships/slideLayout" Target="../slideLayouts/slideLayout91.xml"/><Relationship Id="rId155" Type="http://schemas.openxmlformats.org/officeDocument/2006/relationships/slideLayout" Target="../slideLayouts/slideLayout166.xml"/><Relationship Id="rId176" Type="http://schemas.openxmlformats.org/officeDocument/2006/relationships/slideLayout" Target="../slideLayouts/slideLayout187.xml"/><Relationship Id="rId17" Type="http://schemas.openxmlformats.org/officeDocument/2006/relationships/slideLayout" Target="../slideLayouts/slideLayout28.xml"/><Relationship Id="rId38" Type="http://schemas.openxmlformats.org/officeDocument/2006/relationships/slideLayout" Target="../slideLayouts/slideLayout49.xml"/><Relationship Id="rId59" Type="http://schemas.openxmlformats.org/officeDocument/2006/relationships/slideLayout" Target="../slideLayouts/slideLayout70.xml"/><Relationship Id="rId103" Type="http://schemas.openxmlformats.org/officeDocument/2006/relationships/slideLayout" Target="../slideLayouts/slideLayout114.xml"/><Relationship Id="rId124" Type="http://schemas.openxmlformats.org/officeDocument/2006/relationships/slideLayout" Target="../slideLayouts/slideLayout135.xml"/><Relationship Id="rId70" Type="http://schemas.openxmlformats.org/officeDocument/2006/relationships/slideLayout" Target="../slideLayouts/slideLayout81.xml"/><Relationship Id="rId91" Type="http://schemas.openxmlformats.org/officeDocument/2006/relationships/slideLayout" Target="../slideLayouts/slideLayout102.xml"/><Relationship Id="rId145" Type="http://schemas.openxmlformats.org/officeDocument/2006/relationships/slideLayout" Target="../slideLayouts/slideLayout156.xml"/><Relationship Id="rId166" Type="http://schemas.openxmlformats.org/officeDocument/2006/relationships/slideLayout" Target="../slideLayouts/slideLayout177.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BC183-9751-433F-BF7A-EC0E419E06F4}" type="datetimeFigureOut">
              <a:rPr lang="fr-FR" smtClean="0"/>
              <a:pPr/>
              <a:t>21/02/2014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E2413-2537-432E-8845-03EDEA45864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filet"/>
          <p:cNvPicPr>
            <a:picLocks noChangeAspect="1" noChangeArrowheads="1"/>
          </p:cNvPicPr>
          <p:nvPr/>
        </p:nvPicPr>
        <p:blipFill>
          <a:blip r:embed="rId178" cstate="print"/>
          <a:srcRect/>
          <a:stretch>
            <a:fillRect/>
          </a:stretch>
        </p:blipFill>
        <p:spPr bwMode="auto">
          <a:xfrm>
            <a:off x="42863" y="642938"/>
            <a:ext cx="8894762" cy="365125"/>
          </a:xfrm>
          <a:prstGeom prst="rect">
            <a:avLst/>
          </a:prstGeom>
          <a:noFill/>
          <a:ln w="9525">
            <a:noFill/>
            <a:miter lim="800000"/>
            <a:headEnd/>
            <a:tailEnd/>
          </a:ln>
        </p:spPr>
      </p:pic>
      <p:sp>
        <p:nvSpPr>
          <p:cNvPr id="1027" name="Forme libre 10"/>
          <p:cNvSpPr>
            <a:spLocks/>
          </p:cNvSpPr>
          <p:nvPr/>
        </p:nvSpPr>
        <p:spPr bwMode="gray">
          <a:xfrm rot="10800000" flipV="1">
            <a:off x="5857875" y="0"/>
            <a:ext cx="3286125" cy="809625"/>
          </a:xfrm>
          <a:custGeom>
            <a:avLst/>
            <a:gdLst>
              <a:gd name="T0" fmla="*/ 0 w 3286052"/>
              <a:gd name="T1" fmla="*/ 0 h 828000"/>
              <a:gd name="T2" fmla="*/ 2872244 w 3286052"/>
              <a:gd name="T3" fmla="*/ 0 h 828000"/>
              <a:gd name="T4" fmla="*/ 3022052 w 3286052"/>
              <a:gd name="T5" fmla="*/ 47610 h 828000"/>
              <a:gd name="T6" fmla="*/ 3286198 w 3286052"/>
              <a:gd name="T7" fmla="*/ 791658 h 828000"/>
              <a:gd name="T8" fmla="*/ 0 w 3286052"/>
              <a:gd name="T9" fmla="*/ 791658 h 828000"/>
              <a:gd name="T10" fmla="*/ 0 w 3286052"/>
              <a:gd name="T11" fmla="*/ 0 h 828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86052" h="828000">
                <a:moveTo>
                  <a:pt x="0" y="0"/>
                </a:moveTo>
                <a:lnTo>
                  <a:pt x="2872116" y="0"/>
                </a:lnTo>
                <a:cubicBezTo>
                  <a:pt x="2981916" y="0"/>
                  <a:pt x="2992619" y="29814"/>
                  <a:pt x="3021918" y="49796"/>
                </a:cubicBezTo>
                <a:cubicBezTo>
                  <a:pt x="3117936" y="173712"/>
                  <a:pt x="3137248" y="371293"/>
                  <a:pt x="3286052" y="828000"/>
                </a:cubicBezTo>
                <a:lnTo>
                  <a:pt x="0" y="828000"/>
                </a:lnTo>
                <a:lnTo>
                  <a:pt x="0" y="0"/>
                </a:lnTo>
                <a:close/>
              </a:path>
            </a:pathLst>
          </a:custGeom>
          <a:solidFill>
            <a:srgbClr val="195FA7"/>
          </a:solidFill>
          <a:ln w="9525">
            <a:noFill/>
            <a:miter lim="800000"/>
            <a:headEnd/>
            <a:tailEnd/>
          </a:ln>
        </p:spPr>
        <p:txBody>
          <a:bodyPr wrap="none" anchor="ctr"/>
          <a:lstStyle/>
          <a:p>
            <a:pPr fontAlgn="base">
              <a:spcBef>
                <a:spcPct val="0"/>
              </a:spcBef>
              <a:spcAft>
                <a:spcPct val="0"/>
              </a:spcAft>
              <a:defRPr/>
            </a:pPr>
            <a:endParaRPr lang="fr-FR" sz="2400">
              <a:solidFill>
                <a:prstClr val="black"/>
              </a:solidFill>
            </a:endParaRPr>
          </a:p>
        </p:txBody>
      </p:sp>
      <p:grpSp>
        <p:nvGrpSpPr>
          <p:cNvPr id="2" name="Groupe 14"/>
          <p:cNvGrpSpPr>
            <a:grpSpLocks/>
          </p:cNvGrpSpPr>
          <p:nvPr/>
        </p:nvGrpSpPr>
        <p:grpSpPr bwMode="auto">
          <a:xfrm>
            <a:off x="0" y="6324600"/>
            <a:ext cx="9144000" cy="533400"/>
            <a:chOff x="0" y="6324600"/>
            <a:chExt cx="9144000" cy="533400"/>
          </a:xfrm>
        </p:grpSpPr>
        <p:sp>
          <p:nvSpPr>
            <p:cNvPr id="1030" name="Rectangle 7"/>
            <p:cNvSpPr>
              <a:spLocks noChangeArrowheads="1"/>
            </p:cNvSpPr>
            <p:nvPr/>
          </p:nvSpPr>
          <p:spPr bwMode="gray">
            <a:xfrm>
              <a:off x="0" y="6324600"/>
              <a:ext cx="9144000" cy="533400"/>
            </a:xfrm>
            <a:prstGeom prst="rect">
              <a:avLst/>
            </a:prstGeom>
            <a:solidFill>
              <a:srgbClr val="195FA7"/>
            </a:solidFill>
            <a:ln w="9525">
              <a:noFill/>
              <a:miter lim="800000"/>
              <a:headEnd/>
              <a:tailEnd/>
            </a:ln>
          </p:spPr>
          <p:txBody>
            <a:bodyPr wrap="none" anchor="ctr"/>
            <a:lstStyle/>
            <a:p>
              <a:pPr eaLnBrk="0" fontAlgn="base" hangingPunct="0">
                <a:spcBef>
                  <a:spcPct val="0"/>
                </a:spcBef>
                <a:spcAft>
                  <a:spcPct val="0"/>
                </a:spcAft>
                <a:defRPr/>
              </a:pPr>
              <a:endParaRPr lang="fr-FR" sz="2400">
                <a:solidFill>
                  <a:prstClr val="black"/>
                </a:solidFill>
              </a:endParaRPr>
            </a:p>
          </p:txBody>
        </p:sp>
        <p:sp>
          <p:nvSpPr>
            <p:cNvPr id="1031" name="Line 9"/>
            <p:cNvSpPr>
              <a:spLocks noChangeShapeType="1"/>
            </p:cNvSpPr>
            <p:nvPr userDrawn="1"/>
          </p:nvSpPr>
          <p:spPr bwMode="gray">
            <a:xfrm>
              <a:off x="2254250" y="6478588"/>
              <a:ext cx="0" cy="227012"/>
            </a:xfrm>
            <a:prstGeom prst="line">
              <a:avLst/>
            </a:prstGeom>
            <a:noFill/>
            <a:ln w="9525">
              <a:solidFill>
                <a:schemeClr val="bg1"/>
              </a:solidFill>
              <a:round/>
              <a:headEnd/>
              <a:tailEnd/>
            </a:ln>
          </p:spPr>
          <p:txBody>
            <a:bodyPr wrap="none" anchor="ctr"/>
            <a:lstStyle/>
            <a:p>
              <a:pPr fontAlgn="base">
                <a:spcBef>
                  <a:spcPct val="0"/>
                </a:spcBef>
                <a:spcAft>
                  <a:spcPct val="0"/>
                </a:spcAft>
                <a:defRPr/>
              </a:pPr>
              <a:endParaRPr lang="fr-FR" sz="2400">
                <a:solidFill>
                  <a:prstClr val="black"/>
                </a:solidFill>
              </a:endParaRPr>
            </a:p>
          </p:txBody>
        </p:sp>
        <p:sp>
          <p:nvSpPr>
            <p:cNvPr id="1032" name="ZoneTexte 21"/>
            <p:cNvSpPr txBox="1">
              <a:spLocks noChangeArrowheads="1"/>
            </p:cNvSpPr>
            <p:nvPr userDrawn="1"/>
          </p:nvSpPr>
          <p:spPr bwMode="gray">
            <a:xfrm>
              <a:off x="2368550" y="6465888"/>
              <a:ext cx="4000500" cy="250825"/>
            </a:xfrm>
            <a:prstGeom prst="rect">
              <a:avLst/>
            </a:prstGeom>
            <a:noFill/>
            <a:ln>
              <a:noFill/>
            </a:ln>
            <a:extLst/>
          </p:spPr>
          <p:txBody>
            <a:bodyPr lIns="0" tIns="0" rIns="0" bIns="0" anchor="ctr"/>
            <a:lstStyle>
              <a:lvl1pPr defTabSz="431800" eaLnBrk="0" hangingPunct="0">
                <a:defRPr sz="2400">
                  <a:solidFill>
                    <a:schemeClr val="tx1"/>
                  </a:solidFill>
                  <a:latin typeface="Arial" pitchFamily="34" charset="0"/>
                  <a:ea typeface="ヒラギノ角ゴ Pro W3"/>
                  <a:cs typeface="ヒラギノ角ゴ Pro W3"/>
                </a:defRPr>
              </a:lvl1pPr>
              <a:lvl2pPr marL="742950" indent="-285750" defTabSz="431800" eaLnBrk="0" hangingPunct="0">
                <a:defRPr sz="2400">
                  <a:solidFill>
                    <a:schemeClr val="tx1"/>
                  </a:solidFill>
                  <a:latin typeface="Arial" pitchFamily="34" charset="0"/>
                  <a:ea typeface="ヒラギノ角ゴ Pro W3"/>
                  <a:cs typeface="ヒラギノ角ゴ Pro W3"/>
                </a:defRPr>
              </a:lvl2pPr>
              <a:lvl3pPr marL="1143000" indent="-228600" defTabSz="431800" eaLnBrk="0" hangingPunct="0">
                <a:defRPr sz="2400">
                  <a:solidFill>
                    <a:schemeClr val="tx1"/>
                  </a:solidFill>
                  <a:latin typeface="Arial" pitchFamily="34" charset="0"/>
                  <a:ea typeface="ヒラギノ角ゴ Pro W3"/>
                  <a:cs typeface="ヒラギノ角ゴ Pro W3"/>
                </a:defRPr>
              </a:lvl3pPr>
              <a:lvl4pPr marL="1600200" indent="-228600" defTabSz="431800" eaLnBrk="0" hangingPunct="0">
                <a:defRPr sz="2400">
                  <a:solidFill>
                    <a:schemeClr val="tx1"/>
                  </a:solidFill>
                  <a:latin typeface="Arial" pitchFamily="34" charset="0"/>
                  <a:ea typeface="ヒラギノ角ゴ Pro W3"/>
                  <a:cs typeface="ヒラギノ角ゴ Pro W3"/>
                </a:defRPr>
              </a:lvl4pPr>
              <a:lvl5pPr marL="2057400" indent="-228600" defTabSz="431800" eaLnBrk="0" hangingPunct="0">
                <a:defRPr sz="2400">
                  <a:solidFill>
                    <a:schemeClr val="tx1"/>
                  </a:solidFill>
                  <a:latin typeface="Arial" pitchFamily="34" charset="0"/>
                  <a:ea typeface="ヒラギノ角ゴ Pro W3"/>
                  <a:cs typeface="ヒラギノ角ゴ Pro W3"/>
                </a:defRPr>
              </a:lvl5pPr>
              <a:lvl6pPr marL="2514600" indent="-228600" defTabSz="4318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defTabSz="4318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defTabSz="4318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defTabSz="4318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fontAlgn="base">
                <a:spcBef>
                  <a:spcPct val="0"/>
                </a:spcBef>
                <a:spcAft>
                  <a:spcPct val="0"/>
                </a:spcAft>
                <a:defRPr/>
              </a:pPr>
              <a:r>
                <a:rPr lang="fr-FR" sz="1200" b="1" smtClean="0">
                  <a:solidFill>
                    <a:prstClr val="white"/>
                  </a:solidFill>
                </a:rPr>
                <a:t>CNSA</a:t>
              </a:r>
            </a:p>
          </p:txBody>
        </p:sp>
        <p:sp>
          <p:nvSpPr>
            <p:cNvPr id="1033" name="Line 9"/>
            <p:cNvSpPr>
              <a:spLocks noChangeShapeType="1"/>
            </p:cNvSpPr>
            <p:nvPr userDrawn="1"/>
          </p:nvSpPr>
          <p:spPr bwMode="gray">
            <a:xfrm>
              <a:off x="1687513" y="6478588"/>
              <a:ext cx="0" cy="227012"/>
            </a:xfrm>
            <a:prstGeom prst="line">
              <a:avLst/>
            </a:prstGeom>
            <a:noFill/>
            <a:ln w="9525">
              <a:solidFill>
                <a:schemeClr val="bg1"/>
              </a:solidFill>
              <a:round/>
              <a:headEnd/>
              <a:tailEnd/>
            </a:ln>
          </p:spPr>
          <p:txBody>
            <a:bodyPr wrap="none" anchor="ctr"/>
            <a:lstStyle/>
            <a:p>
              <a:pPr fontAlgn="base">
                <a:spcBef>
                  <a:spcPct val="0"/>
                </a:spcBef>
                <a:spcAft>
                  <a:spcPct val="0"/>
                </a:spcAft>
                <a:defRPr/>
              </a:pPr>
              <a:endParaRPr lang="fr-FR" sz="2400">
                <a:solidFill>
                  <a:prstClr val="black"/>
                </a:solidFill>
              </a:endParaRPr>
            </a:p>
          </p:txBody>
        </p:sp>
        <p:sp>
          <p:nvSpPr>
            <p:cNvPr id="1034" name="ZoneTexte 25"/>
            <p:cNvSpPr txBox="1">
              <a:spLocks noChangeArrowheads="1"/>
            </p:cNvSpPr>
            <p:nvPr userDrawn="1"/>
          </p:nvSpPr>
          <p:spPr bwMode="gray">
            <a:xfrm>
              <a:off x="792163" y="6465888"/>
              <a:ext cx="792162" cy="250825"/>
            </a:xfrm>
            <a:prstGeom prst="rect">
              <a:avLst/>
            </a:prstGeom>
            <a:noFill/>
            <a:ln>
              <a:noFill/>
            </a:ln>
            <a:extLst/>
          </p:spPr>
          <p:txBody>
            <a:bodyPr lIns="0" tIns="0" rIns="0" bIns="0" anchor="ct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pPr fontAlgn="base">
                <a:spcBef>
                  <a:spcPct val="0"/>
                </a:spcBef>
                <a:spcAft>
                  <a:spcPct val="0"/>
                </a:spcAft>
                <a:defRPr/>
              </a:pPr>
              <a:r>
                <a:rPr lang="fr-FR" sz="1200" dirty="0" smtClean="0">
                  <a:solidFill>
                    <a:prstClr val="white"/>
                  </a:solidFill>
                </a:rPr>
                <a:t>19/05/2011</a:t>
              </a:r>
            </a:p>
          </p:txBody>
        </p:sp>
        <p:pic>
          <p:nvPicPr>
            <p:cNvPr id="1035" name="Image 13" descr="AlcimedFondBleu.jpg"/>
            <p:cNvPicPr>
              <a:picLocks noChangeAspect="1"/>
            </p:cNvPicPr>
            <p:nvPr/>
          </p:nvPicPr>
          <p:blipFill>
            <a:blip r:embed="rId179" cstate="print"/>
            <a:srcRect/>
            <a:stretch>
              <a:fillRect/>
            </a:stretch>
          </p:blipFill>
          <p:spPr bwMode="auto">
            <a:xfrm>
              <a:off x="6162409" y="6340310"/>
              <a:ext cx="2338681" cy="468000"/>
            </a:xfrm>
            <a:prstGeom prst="rect">
              <a:avLst/>
            </a:prstGeom>
            <a:noFill/>
            <a:ln w="9525">
              <a:noFill/>
              <a:miter lim="800000"/>
              <a:headEnd/>
              <a:tailEnd/>
            </a:ln>
          </p:spPr>
        </p:pic>
      </p:grpSp>
      <p:sp>
        <p:nvSpPr>
          <p:cNvPr id="12" name="ZoneTexte 12"/>
          <p:cNvSpPr txBox="1"/>
          <p:nvPr/>
        </p:nvSpPr>
        <p:spPr bwMode="white">
          <a:xfrm>
            <a:off x="1790700" y="6465888"/>
            <a:ext cx="360363" cy="250825"/>
          </a:xfrm>
          <a:prstGeom prst="rect">
            <a:avLst/>
          </a:prstGeom>
          <a:noFill/>
        </p:spPr>
        <p:txBody>
          <a:bodyPr lIns="0" tIns="0" rIns="0" bIns="0" anchor="ctr"/>
          <a:lstStyle>
            <a:defPPr>
              <a:defRPr lang="fr-FR"/>
            </a:defPPr>
            <a:lvl1pPr algn="l" rtl="0" eaLnBrk="0" fontAlgn="base" hangingPunct="0">
              <a:spcBef>
                <a:spcPct val="0"/>
              </a:spcBef>
              <a:spcAft>
                <a:spcPct val="0"/>
              </a:spcAft>
              <a:defRPr sz="2400" kern="1200">
                <a:solidFill>
                  <a:schemeClr val="tx1"/>
                </a:solidFill>
                <a:latin typeface="Arial" charset="0"/>
                <a:ea typeface="ヒラギノ角ゴ Pro W3" pitchFamily="28"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28"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28"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28"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28" charset="-128"/>
                <a:cs typeface="+mn-cs"/>
              </a:defRPr>
            </a:lvl5pPr>
            <a:lvl6pPr marL="2286000" algn="l" defTabSz="914400" rtl="0" eaLnBrk="1" latinLnBrk="0" hangingPunct="1">
              <a:defRPr sz="2400" kern="1200">
                <a:solidFill>
                  <a:schemeClr val="tx1"/>
                </a:solidFill>
                <a:latin typeface="Arial" charset="0"/>
                <a:ea typeface="ヒラギノ角ゴ Pro W3" pitchFamily="28" charset="-128"/>
                <a:cs typeface="+mn-cs"/>
              </a:defRPr>
            </a:lvl6pPr>
            <a:lvl7pPr marL="2743200" algn="l" defTabSz="914400" rtl="0" eaLnBrk="1" latinLnBrk="0" hangingPunct="1">
              <a:defRPr sz="2400" kern="1200">
                <a:solidFill>
                  <a:schemeClr val="tx1"/>
                </a:solidFill>
                <a:latin typeface="Arial" charset="0"/>
                <a:ea typeface="ヒラギノ角ゴ Pro W3" pitchFamily="28" charset="-128"/>
                <a:cs typeface="+mn-cs"/>
              </a:defRPr>
            </a:lvl7pPr>
            <a:lvl8pPr marL="3200400" algn="l" defTabSz="914400" rtl="0" eaLnBrk="1" latinLnBrk="0" hangingPunct="1">
              <a:defRPr sz="2400" kern="1200">
                <a:solidFill>
                  <a:schemeClr val="tx1"/>
                </a:solidFill>
                <a:latin typeface="Arial" charset="0"/>
                <a:ea typeface="ヒラギノ角ゴ Pro W3" pitchFamily="28" charset="-128"/>
                <a:cs typeface="+mn-cs"/>
              </a:defRPr>
            </a:lvl8pPr>
            <a:lvl9pPr marL="3657600" algn="l" defTabSz="914400" rtl="0" eaLnBrk="1" latinLnBrk="0" hangingPunct="1">
              <a:defRPr sz="2400" kern="1200">
                <a:solidFill>
                  <a:schemeClr val="tx1"/>
                </a:solidFill>
                <a:latin typeface="Arial" charset="0"/>
                <a:ea typeface="ヒラギノ角ゴ Pro W3" pitchFamily="28" charset="-128"/>
                <a:cs typeface="+mn-cs"/>
              </a:defRPr>
            </a:lvl9pPr>
          </a:lstStyle>
          <a:p>
            <a:pPr algn="ctr">
              <a:defRPr/>
            </a:pPr>
            <a:fld id="{FC5FC2AE-2BF5-4F09-936E-54213F4B0758}" type="slidenum">
              <a:rPr lang="fr-FR" sz="1200" smtClean="0">
                <a:solidFill>
                  <a:prstClr val="white"/>
                </a:solidFill>
              </a:rPr>
              <a:pPr algn="ctr">
                <a:defRPr/>
              </a:pPr>
              <a:t>‹N°›</a:t>
            </a:fld>
            <a:endParaRPr lang="fr-FR" sz="1200" dirty="0">
              <a:solidFill>
                <a:prstClr val="white"/>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 id="2147483713" r:id="rId53"/>
    <p:sldLayoutId id="2147483714" r:id="rId54"/>
    <p:sldLayoutId id="2147483715" r:id="rId55"/>
    <p:sldLayoutId id="2147483716" r:id="rId56"/>
    <p:sldLayoutId id="2147483717" r:id="rId57"/>
    <p:sldLayoutId id="2147483718" r:id="rId58"/>
    <p:sldLayoutId id="2147483719" r:id="rId59"/>
    <p:sldLayoutId id="2147483720" r:id="rId60"/>
    <p:sldLayoutId id="2147483721" r:id="rId61"/>
    <p:sldLayoutId id="2147483722" r:id="rId62"/>
    <p:sldLayoutId id="2147483723" r:id="rId63"/>
    <p:sldLayoutId id="2147483724" r:id="rId64"/>
    <p:sldLayoutId id="2147483725" r:id="rId65"/>
    <p:sldLayoutId id="2147483726" r:id="rId66"/>
    <p:sldLayoutId id="2147483727" r:id="rId67"/>
    <p:sldLayoutId id="2147483728" r:id="rId68"/>
    <p:sldLayoutId id="2147483729" r:id="rId69"/>
    <p:sldLayoutId id="2147483730" r:id="rId70"/>
    <p:sldLayoutId id="2147483731" r:id="rId71"/>
    <p:sldLayoutId id="2147483732" r:id="rId72"/>
    <p:sldLayoutId id="2147483733" r:id="rId73"/>
    <p:sldLayoutId id="2147483734" r:id="rId74"/>
    <p:sldLayoutId id="2147483735" r:id="rId75"/>
    <p:sldLayoutId id="2147483736" r:id="rId76"/>
    <p:sldLayoutId id="2147483737" r:id="rId77"/>
    <p:sldLayoutId id="2147483738" r:id="rId78"/>
    <p:sldLayoutId id="2147483739" r:id="rId79"/>
    <p:sldLayoutId id="2147483740" r:id="rId80"/>
    <p:sldLayoutId id="2147483741" r:id="rId81"/>
    <p:sldLayoutId id="2147483742" r:id="rId82"/>
    <p:sldLayoutId id="2147483743" r:id="rId83"/>
    <p:sldLayoutId id="2147483744" r:id="rId84"/>
    <p:sldLayoutId id="2147483745" r:id="rId85"/>
    <p:sldLayoutId id="2147483746" r:id="rId86"/>
    <p:sldLayoutId id="2147483747" r:id="rId87"/>
    <p:sldLayoutId id="2147483748" r:id="rId88"/>
    <p:sldLayoutId id="2147483749" r:id="rId89"/>
    <p:sldLayoutId id="2147483750" r:id="rId90"/>
    <p:sldLayoutId id="2147483751" r:id="rId91"/>
    <p:sldLayoutId id="2147483752" r:id="rId92"/>
    <p:sldLayoutId id="2147483753" r:id="rId93"/>
    <p:sldLayoutId id="2147483754" r:id="rId94"/>
    <p:sldLayoutId id="2147483755" r:id="rId95"/>
    <p:sldLayoutId id="2147483756" r:id="rId96"/>
    <p:sldLayoutId id="2147483757" r:id="rId97"/>
    <p:sldLayoutId id="2147483758" r:id="rId98"/>
    <p:sldLayoutId id="2147483759" r:id="rId99"/>
    <p:sldLayoutId id="2147483760" r:id="rId100"/>
    <p:sldLayoutId id="2147483761" r:id="rId101"/>
    <p:sldLayoutId id="2147483762" r:id="rId102"/>
    <p:sldLayoutId id="2147483763" r:id="rId103"/>
    <p:sldLayoutId id="2147483764" r:id="rId104"/>
    <p:sldLayoutId id="2147483765" r:id="rId105"/>
    <p:sldLayoutId id="2147483766" r:id="rId106"/>
    <p:sldLayoutId id="2147483767" r:id="rId107"/>
    <p:sldLayoutId id="2147483768" r:id="rId108"/>
    <p:sldLayoutId id="2147483769" r:id="rId109"/>
    <p:sldLayoutId id="2147483770" r:id="rId110"/>
    <p:sldLayoutId id="2147483771" r:id="rId111"/>
    <p:sldLayoutId id="2147483772" r:id="rId112"/>
    <p:sldLayoutId id="2147483773" r:id="rId113"/>
    <p:sldLayoutId id="2147483774" r:id="rId114"/>
    <p:sldLayoutId id="2147483775" r:id="rId115"/>
    <p:sldLayoutId id="2147483776" r:id="rId116"/>
    <p:sldLayoutId id="2147483777" r:id="rId117"/>
    <p:sldLayoutId id="2147483778" r:id="rId118"/>
    <p:sldLayoutId id="2147483779" r:id="rId119"/>
    <p:sldLayoutId id="2147483780" r:id="rId120"/>
    <p:sldLayoutId id="2147483781" r:id="rId121"/>
    <p:sldLayoutId id="2147483782" r:id="rId122"/>
    <p:sldLayoutId id="2147483783" r:id="rId123"/>
    <p:sldLayoutId id="2147483784" r:id="rId124"/>
    <p:sldLayoutId id="2147483785" r:id="rId125"/>
    <p:sldLayoutId id="2147483786" r:id="rId126"/>
    <p:sldLayoutId id="2147483787" r:id="rId127"/>
    <p:sldLayoutId id="2147483788" r:id="rId128"/>
    <p:sldLayoutId id="2147483789" r:id="rId129"/>
    <p:sldLayoutId id="2147483790" r:id="rId130"/>
    <p:sldLayoutId id="2147483791" r:id="rId131"/>
    <p:sldLayoutId id="2147483792" r:id="rId132"/>
    <p:sldLayoutId id="2147483793" r:id="rId133"/>
    <p:sldLayoutId id="2147483794" r:id="rId134"/>
    <p:sldLayoutId id="2147483795" r:id="rId135"/>
    <p:sldLayoutId id="2147483796" r:id="rId136"/>
    <p:sldLayoutId id="2147483797" r:id="rId137"/>
    <p:sldLayoutId id="2147483798" r:id="rId138"/>
    <p:sldLayoutId id="2147483799" r:id="rId139"/>
    <p:sldLayoutId id="2147483800" r:id="rId140"/>
    <p:sldLayoutId id="2147483801" r:id="rId141"/>
    <p:sldLayoutId id="2147483802" r:id="rId142"/>
    <p:sldLayoutId id="2147483803" r:id="rId143"/>
    <p:sldLayoutId id="2147483804" r:id="rId144"/>
    <p:sldLayoutId id="2147483805" r:id="rId145"/>
    <p:sldLayoutId id="2147483806" r:id="rId146"/>
    <p:sldLayoutId id="2147483807" r:id="rId147"/>
    <p:sldLayoutId id="2147483808" r:id="rId148"/>
    <p:sldLayoutId id="2147483809" r:id="rId149"/>
    <p:sldLayoutId id="2147483810" r:id="rId150"/>
    <p:sldLayoutId id="2147483811" r:id="rId151"/>
    <p:sldLayoutId id="2147483812" r:id="rId152"/>
    <p:sldLayoutId id="2147483813" r:id="rId153"/>
    <p:sldLayoutId id="2147483814" r:id="rId154"/>
    <p:sldLayoutId id="2147483815" r:id="rId155"/>
    <p:sldLayoutId id="2147483816" r:id="rId156"/>
    <p:sldLayoutId id="2147483817" r:id="rId157"/>
    <p:sldLayoutId id="2147483818" r:id="rId158"/>
    <p:sldLayoutId id="2147483819" r:id="rId159"/>
    <p:sldLayoutId id="2147483820" r:id="rId160"/>
    <p:sldLayoutId id="2147483821" r:id="rId161"/>
    <p:sldLayoutId id="2147483822" r:id="rId162"/>
    <p:sldLayoutId id="2147483823" r:id="rId163"/>
    <p:sldLayoutId id="2147483824" r:id="rId164"/>
    <p:sldLayoutId id="2147483825" r:id="rId165"/>
    <p:sldLayoutId id="2147483826" r:id="rId166"/>
    <p:sldLayoutId id="2147483827" r:id="rId167"/>
    <p:sldLayoutId id="2147483828" r:id="rId168"/>
    <p:sldLayoutId id="2147483829" r:id="rId169"/>
    <p:sldLayoutId id="2147483830" r:id="rId170"/>
    <p:sldLayoutId id="2147483831" r:id="rId171"/>
    <p:sldLayoutId id="2147483832" r:id="rId172"/>
    <p:sldLayoutId id="2147483833" r:id="rId173"/>
    <p:sldLayoutId id="2147483834" r:id="rId174"/>
    <p:sldLayoutId id="2147483835" r:id="rId175"/>
    <p:sldLayoutId id="2147483836" r:id="rId176"/>
  </p:sldLayoutIdLst>
  <p:hf hdr="0" ftr="0" dt="0"/>
  <p:txStyles>
    <p:titleStyle>
      <a:lvl1pPr algn="l" rtl="0" eaLnBrk="0" fontAlgn="base" hangingPunct="0">
        <a:spcBef>
          <a:spcPct val="0"/>
        </a:spcBef>
        <a:spcAft>
          <a:spcPct val="0"/>
        </a:spcAft>
        <a:defRPr sz="2400" b="1">
          <a:solidFill>
            <a:srgbClr val="005EA7"/>
          </a:solidFill>
          <a:latin typeface="+mj-lt"/>
          <a:ea typeface="+mj-ea"/>
          <a:cs typeface="ヒラギノ角ゴ Pro W3"/>
        </a:defRPr>
      </a:lvl1pPr>
      <a:lvl2pPr algn="l" rtl="0" eaLnBrk="0" fontAlgn="base" hangingPunct="0">
        <a:spcBef>
          <a:spcPct val="0"/>
        </a:spcBef>
        <a:spcAft>
          <a:spcPct val="0"/>
        </a:spcAft>
        <a:defRPr sz="2400" b="1">
          <a:solidFill>
            <a:srgbClr val="005EA7"/>
          </a:solidFill>
          <a:latin typeface="Arial" charset="0"/>
          <a:ea typeface="ヒラギノ角ゴ Pro W3" pitchFamily="28" charset="-128"/>
          <a:cs typeface="ヒラギノ角ゴ Pro W3"/>
        </a:defRPr>
      </a:lvl2pPr>
      <a:lvl3pPr algn="l" rtl="0" eaLnBrk="0" fontAlgn="base" hangingPunct="0">
        <a:spcBef>
          <a:spcPct val="0"/>
        </a:spcBef>
        <a:spcAft>
          <a:spcPct val="0"/>
        </a:spcAft>
        <a:defRPr sz="2400" b="1">
          <a:solidFill>
            <a:srgbClr val="005EA7"/>
          </a:solidFill>
          <a:latin typeface="Arial" charset="0"/>
          <a:ea typeface="ヒラギノ角ゴ Pro W3" pitchFamily="28" charset="-128"/>
          <a:cs typeface="ヒラギノ角ゴ Pro W3"/>
        </a:defRPr>
      </a:lvl3pPr>
      <a:lvl4pPr algn="l" rtl="0" eaLnBrk="0" fontAlgn="base" hangingPunct="0">
        <a:spcBef>
          <a:spcPct val="0"/>
        </a:spcBef>
        <a:spcAft>
          <a:spcPct val="0"/>
        </a:spcAft>
        <a:defRPr sz="2400" b="1">
          <a:solidFill>
            <a:srgbClr val="005EA7"/>
          </a:solidFill>
          <a:latin typeface="Arial" charset="0"/>
          <a:ea typeface="ヒラギノ角ゴ Pro W3" pitchFamily="28" charset="-128"/>
          <a:cs typeface="ヒラギノ角ゴ Pro W3"/>
        </a:defRPr>
      </a:lvl4pPr>
      <a:lvl5pPr algn="l" rtl="0" eaLnBrk="0" fontAlgn="base" hangingPunct="0">
        <a:spcBef>
          <a:spcPct val="0"/>
        </a:spcBef>
        <a:spcAft>
          <a:spcPct val="0"/>
        </a:spcAft>
        <a:defRPr sz="2400" b="1">
          <a:solidFill>
            <a:srgbClr val="005EA7"/>
          </a:solidFill>
          <a:latin typeface="Arial" charset="0"/>
          <a:ea typeface="ヒラギノ角ゴ Pro W3" pitchFamily="28" charset="-128"/>
          <a:cs typeface="ヒラギノ角ゴ Pro W3"/>
        </a:defRPr>
      </a:lvl5pPr>
      <a:lvl6pPr marL="457200" algn="l" rtl="0" eaLnBrk="1" fontAlgn="base" hangingPunct="1">
        <a:spcBef>
          <a:spcPct val="0"/>
        </a:spcBef>
        <a:spcAft>
          <a:spcPct val="0"/>
        </a:spcAft>
        <a:defRPr sz="2600" b="1">
          <a:solidFill>
            <a:srgbClr val="005EA7"/>
          </a:solidFill>
          <a:latin typeface="Arial" charset="0"/>
          <a:ea typeface="ヒラギノ角ゴ Pro W3" pitchFamily="28" charset="-128"/>
        </a:defRPr>
      </a:lvl6pPr>
      <a:lvl7pPr marL="914400" algn="l" rtl="0" eaLnBrk="1" fontAlgn="base" hangingPunct="1">
        <a:spcBef>
          <a:spcPct val="0"/>
        </a:spcBef>
        <a:spcAft>
          <a:spcPct val="0"/>
        </a:spcAft>
        <a:defRPr sz="2600" b="1">
          <a:solidFill>
            <a:srgbClr val="005EA7"/>
          </a:solidFill>
          <a:latin typeface="Arial" charset="0"/>
          <a:ea typeface="ヒラギノ角ゴ Pro W3" pitchFamily="28" charset="-128"/>
        </a:defRPr>
      </a:lvl7pPr>
      <a:lvl8pPr marL="1371600" algn="l" rtl="0" eaLnBrk="1" fontAlgn="base" hangingPunct="1">
        <a:spcBef>
          <a:spcPct val="0"/>
        </a:spcBef>
        <a:spcAft>
          <a:spcPct val="0"/>
        </a:spcAft>
        <a:defRPr sz="2600" b="1">
          <a:solidFill>
            <a:srgbClr val="005EA7"/>
          </a:solidFill>
          <a:latin typeface="Arial" charset="0"/>
          <a:ea typeface="ヒラギノ角ゴ Pro W3" pitchFamily="28" charset="-128"/>
        </a:defRPr>
      </a:lvl8pPr>
      <a:lvl9pPr marL="1828800" algn="l" rtl="0" eaLnBrk="1" fontAlgn="base" hangingPunct="1">
        <a:spcBef>
          <a:spcPct val="0"/>
        </a:spcBef>
        <a:spcAft>
          <a:spcPct val="0"/>
        </a:spcAft>
        <a:defRPr sz="2600" b="1">
          <a:solidFill>
            <a:srgbClr val="005EA7"/>
          </a:solidFill>
          <a:latin typeface="Arial" charset="0"/>
          <a:ea typeface="ヒラギノ角ゴ Pro W3" pitchFamily="28" charset="-128"/>
        </a:defRPr>
      </a:lvl9pPr>
    </p:titleStyle>
    <p:bodyStyle>
      <a:lvl1pPr marL="576263" indent="-576263" algn="l" rtl="0" eaLnBrk="0" fontAlgn="base" hangingPunct="0">
        <a:lnSpc>
          <a:spcPct val="95000"/>
        </a:lnSpc>
        <a:spcBef>
          <a:spcPct val="0"/>
        </a:spcBef>
        <a:spcAft>
          <a:spcPct val="0"/>
        </a:spcAft>
        <a:buSzPct val="170000"/>
        <a:buChar char="•"/>
        <a:defRPr sz="3200" b="1">
          <a:solidFill>
            <a:srgbClr val="005EA7"/>
          </a:solidFill>
          <a:latin typeface="+mn-lt"/>
          <a:ea typeface="+mn-ea"/>
          <a:cs typeface="ヒラギノ角ゴ Pro W3"/>
        </a:defRPr>
      </a:lvl1pPr>
      <a:lvl2pPr marL="1052513" indent="-285750" algn="l" rtl="0" eaLnBrk="0" fontAlgn="base" hangingPunct="0">
        <a:lnSpc>
          <a:spcPct val="95000"/>
        </a:lnSpc>
        <a:spcBef>
          <a:spcPct val="0"/>
        </a:spcBef>
        <a:spcAft>
          <a:spcPct val="0"/>
        </a:spcAft>
        <a:buChar char="–"/>
        <a:defRPr sz="2800" b="1">
          <a:solidFill>
            <a:srgbClr val="005EA7"/>
          </a:solidFill>
          <a:latin typeface="+mn-lt"/>
          <a:ea typeface="+mn-ea"/>
          <a:cs typeface="ヒラギノ角ゴ Pro W3"/>
        </a:defRPr>
      </a:lvl2pPr>
      <a:lvl3pPr marL="1471613" indent="-228600" algn="l" rtl="0" eaLnBrk="0" fontAlgn="base" hangingPunct="0">
        <a:lnSpc>
          <a:spcPct val="95000"/>
        </a:lnSpc>
        <a:spcBef>
          <a:spcPct val="0"/>
        </a:spcBef>
        <a:spcAft>
          <a:spcPct val="0"/>
        </a:spcAft>
        <a:buChar char="•"/>
        <a:defRPr sz="2400" b="1">
          <a:solidFill>
            <a:srgbClr val="005EA7"/>
          </a:solidFill>
          <a:latin typeface="+mn-lt"/>
          <a:ea typeface="+mn-ea"/>
          <a:cs typeface="ヒラギノ角ゴ Pro W3"/>
        </a:defRPr>
      </a:lvl3pPr>
      <a:lvl4pPr marL="1890713" indent="-228600" algn="l" rtl="0" eaLnBrk="0" fontAlgn="base" hangingPunct="0">
        <a:lnSpc>
          <a:spcPct val="95000"/>
        </a:lnSpc>
        <a:spcBef>
          <a:spcPct val="0"/>
        </a:spcBef>
        <a:spcAft>
          <a:spcPct val="0"/>
        </a:spcAft>
        <a:buChar char="–"/>
        <a:defRPr sz="2000" b="1">
          <a:solidFill>
            <a:srgbClr val="005EA7"/>
          </a:solidFill>
          <a:latin typeface="+mn-lt"/>
          <a:ea typeface="+mn-ea"/>
          <a:cs typeface="ヒラギノ角ゴ Pro W3"/>
        </a:defRPr>
      </a:lvl4pPr>
      <a:lvl5pPr marL="2309813" indent="-228600" algn="l" rtl="0" eaLnBrk="0" fontAlgn="base" hangingPunct="0">
        <a:lnSpc>
          <a:spcPct val="95000"/>
        </a:lnSpc>
        <a:spcBef>
          <a:spcPct val="0"/>
        </a:spcBef>
        <a:spcAft>
          <a:spcPct val="0"/>
        </a:spcAft>
        <a:buChar char="»"/>
        <a:defRPr sz="2000" b="1">
          <a:solidFill>
            <a:srgbClr val="005EA7"/>
          </a:solidFill>
          <a:latin typeface="+mn-lt"/>
          <a:ea typeface="+mn-ea"/>
          <a:cs typeface="ヒラギノ角ゴ Pro W3"/>
        </a:defRPr>
      </a:lvl5pPr>
      <a:lvl6pPr marL="2767013" indent="-228600" algn="l" rtl="0" eaLnBrk="1" fontAlgn="base" hangingPunct="1">
        <a:lnSpc>
          <a:spcPct val="95000"/>
        </a:lnSpc>
        <a:spcBef>
          <a:spcPct val="0"/>
        </a:spcBef>
        <a:spcAft>
          <a:spcPct val="0"/>
        </a:spcAft>
        <a:buChar char="»"/>
        <a:defRPr b="1">
          <a:solidFill>
            <a:srgbClr val="005EA7"/>
          </a:solidFill>
          <a:latin typeface="+mn-lt"/>
          <a:ea typeface="+mn-ea"/>
        </a:defRPr>
      </a:lvl6pPr>
      <a:lvl7pPr marL="3224213" indent="-228600" algn="l" rtl="0" eaLnBrk="1" fontAlgn="base" hangingPunct="1">
        <a:lnSpc>
          <a:spcPct val="95000"/>
        </a:lnSpc>
        <a:spcBef>
          <a:spcPct val="0"/>
        </a:spcBef>
        <a:spcAft>
          <a:spcPct val="0"/>
        </a:spcAft>
        <a:buChar char="»"/>
        <a:defRPr b="1">
          <a:solidFill>
            <a:srgbClr val="005EA7"/>
          </a:solidFill>
          <a:latin typeface="+mn-lt"/>
          <a:ea typeface="+mn-ea"/>
        </a:defRPr>
      </a:lvl7pPr>
      <a:lvl8pPr marL="3681413" indent="-228600" algn="l" rtl="0" eaLnBrk="1" fontAlgn="base" hangingPunct="1">
        <a:lnSpc>
          <a:spcPct val="95000"/>
        </a:lnSpc>
        <a:spcBef>
          <a:spcPct val="0"/>
        </a:spcBef>
        <a:spcAft>
          <a:spcPct val="0"/>
        </a:spcAft>
        <a:buChar char="»"/>
        <a:defRPr b="1">
          <a:solidFill>
            <a:srgbClr val="005EA7"/>
          </a:solidFill>
          <a:latin typeface="+mn-lt"/>
          <a:ea typeface="+mn-ea"/>
        </a:defRPr>
      </a:lvl8pPr>
      <a:lvl9pPr marL="4138613" indent="-228600" algn="l" rtl="0" eaLnBrk="1" fontAlgn="base" hangingPunct="1">
        <a:lnSpc>
          <a:spcPct val="95000"/>
        </a:lnSpc>
        <a:spcBef>
          <a:spcPct val="0"/>
        </a:spcBef>
        <a:spcAft>
          <a:spcPct val="0"/>
        </a:spcAft>
        <a:buChar char="»"/>
        <a:defRPr b="1">
          <a:solidFill>
            <a:srgbClr val="005EA7"/>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http://www.spsb.fr/images/logo_partenaires/CNSA.BMP"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36.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6.xml"/><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6.xml"/><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Titre 3"/>
          <p:cNvSpPr>
            <a:spLocks noGrp="1"/>
          </p:cNvSpPr>
          <p:nvPr>
            <p:ph type="ctrTitle"/>
          </p:nvPr>
        </p:nvSpPr>
        <p:spPr bwMode="auto">
          <a:xfrm>
            <a:off x="2641600" y="4994275"/>
            <a:ext cx="6034088" cy="450850"/>
          </a:xfrm>
          <a:noFill/>
          <a:ln>
            <a:miter lim="800000"/>
            <a:headEnd/>
            <a:tailEnd/>
          </a:ln>
        </p:spPr>
        <p:txBody>
          <a:bodyPr lIns="91440" tIns="45720" rIns="91440" bIns="45720" numCol="1" compatLnSpc="1">
            <a:prstTxWarp prst="textNoShape">
              <a:avLst/>
            </a:prstTxWarp>
          </a:bodyPr>
          <a:lstStyle/>
          <a:p>
            <a:pPr eaLnBrk="1" hangingPunct="1"/>
            <a:r>
              <a:rPr lang="fr-FR" i="1" dirty="0" smtClean="0"/>
              <a:t>mai 2011</a:t>
            </a:r>
          </a:p>
        </p:txBody>
      </p:sp>
      <p:sp>
        <p:nvSpPr>
          <p:cNvPr id="166916" name="Sous-titre 4"/>
          <p:cNvSpPr>
            <a:spLocks noGrp="1"/>
          </p:cNvSpPr>
          <p:nvPr>
            <p:ph type="subTitle" sz="quarter" idx="1"/>
          </p:nvPr>
        </p:nvSpPr>
        <p:spPr bwMode="auto">
          <a:xfrm>
            <a:off x="107950" y="2492375"/>
            <a:ext cx="6264275" cy="1260475"/>
          </a:xfrm>
          <a:noFill/>
          <a:ln>
            <a:miter lim="800000"/>
            <a:headEnd/>
            <a:tailEnd/>
          </a:ln>
        </p:spPr>
        <p:txBody>
          <a:bodyPr lIns="91440" tIns="45720" rIns="91440" bIns="45720" numCol="1" compatLnSpc="1">
            <a:prstTxWarp prst="textNoShape">
              <a:avLst/>
            </a:prstTxWarp>
          </a:bodyPr>
          <a:lstStyle/>
          <a:p>
            <a:pPr marL="544513" lvl="3" indent="0" algn="r">
              <a:buFontTx/>
              <a:buNone/>
            </a:pPr>
            <a:r>
              <a:rPr lang="fr-FR" noProof="1" smtClean="0"/>
              <a:t>Définition des conditions nécessaires à l’organisation nationale pour des ressources complémentaires sur les combinaisons de « déficiences graves et épilepsie sévère »</a:t>
            </a:r>
            <a:endParaRPr lang="fr-FR" dirty="0" smtClean="0"/>
          </a:p>
        </p:txBody>
      </p:sp>
      <p:pic>
        <p:nvPicPr>
          <p:cNvPr id="166917" name="Image 28" descr="http://www.spsb.fr/images/logo_partenaires/CNSA.BMP"/>
          <p:cNvPicPr>
            <a:picLocks noChangeAspect="1" noChangeArrowheads="1"/>
          </p:cNvPicPr>
          <p:nvPr/>
        </p:nvPicPr>
        <p:blipFill>
          <a:blip r:embed="rId3" r:link="rId4" cstate="print"/>
          <a:srcRect/>
          <a:stretch>
            <a:fillRect/>
          </a:stretch>
        </p:blipFill>
        <p:spPr bwMode="auto">
          <a:xfrm>
            <a:off x="6611938" y="2636838"/>
            <a:ext cx="1816100" cy="936625"/>
          </a:xfrm>
          <a:prstGeom prst="rect">
            <a:avLst/>
          </a:prstGeom>
          <a:noFill/>
          <a:ln w="9525">
            <a:noFill/>
            <a:miter lim="800000"/>
            <a:headEnd/>
            <a:tailEnd/>
          </a:ln>
        </p:spPr>
      </p:pic>
      <p:sp>
        <p:nvSpPr>
          <p:cNvPr id="166918" name="Rectangle 10"/>
          <p:cNvSpPr>
            <a:spLocks noChangeArrowheads="1"/>
          </p:cNvSpPr>
          <p:nvPr/>
        </p:nvSpPr>
        <p:spPr bwMode="auto">
          <a:xfrm>
            <a:off x="909638" y="6051550"/>
            <a:ext cx="184150" cy="457200"/>
          </a:xfrm>
          <a:prstGeom prst="rect">
            <a:avLst/>
          </a:prstGeom>
          <a:noFill/>
          <a:ln w="9525">
            <a:noFill/>
            <a:miter lim="800000"/>
            <a:headEnd/>
            <a:tailEnd/>
          </a:ln>
        </p:spPr>
        <p:txBody>
          <a:bodyPr wrap="none">
            <a:spAutoFit/>
          </a:bodyPr>
          <a:lstStyle/>
          <a:p>
            <a:pPr fontAlgn="base">
              <a:spcBef>
                <a:spcPct val="0"/>
              </a:spcBef>
              <a:spcAft>
                <a:spcPct val="0"/>
              </a:spcAft>
            </a:pPr>
            <a:endParaRPr lang="fr-FR" sz="2400" dirty="0">
              <a:solidFill>
                <a:prstClr val="black"/>
              </a:solidFill>
            </a:endParaRPr>
          </a:p>
        </p:txBody>
      </p:sp>
      <p:sp>
        <p:nvSpPr>
          <p:cNvPr id="9" name="Espace réservé du texte 2"/>
          <p:cNvSpPr>
            <a:spLocks noGrp="1"/>
          </p:cNvSpPr>
          <p:nvPr>
            <p:ph type="body" sz="quarter" idx="10"/>
          </p:nvPr>
        </p:nvSpPr>
        <p:spPr bwMode="auto">
          <a:xfrm>
            <a:off x="3009900" y="393700"/>
            <a:ext cx="5786438" cy="428625"/>
          </a:xfrm>
          <a:noFill/>
          <a:ln>
            <a:miter lim="800000"/>
            <a:headEnd/>
            <a:tailEnd/>
          </a:ln>
        </p:spPr>
        <p:txBody>
          <a:bodyPr vert="horz" wrap="square" lIns="91440" tIns="45720" rIns="91440" bIns="45720" numCol="1" anchorCtr="0" compatLnSpc="1">
            <a:prstTxWarp prst="textNoShape">
              <a:avLst/>
            </a:prstTxWarp>
          </a:bodyPr>
          <a:lstStyle/>
          <a:p>
            <a:pPr eaLnBrk="1" hangingPunct="1">
              <a:buFontTx/>
              <a:buNone/>
            </a:pPr>
            <a:r>
              <a:rPr lang="fr-FR" sz="1800" u="sng" dirty="0" smtClean="0"/>
              <a:t>Présentation des résultats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323528" y="1196752"/>
            <a:ext cx="8280920" cy="5040560"/>
          </a:xfrm>
          <a:prstGeom prst="rect">
            <a:avLst/>
          </a:prstGeom>
          <a:solidFill>
            <a:schemeClr val="accent6">
              <a:lumMod val="20000"/>
              <a:lumOff val="80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25" name="Espace réservé du texte 1"/>
          <p:cNvSpPr txBox="1">
            <a:spLocks/>
          </p:cNvSpPr>
          <p:nvPr/>
        </p:nvSpPr>
        <p:spPr bwMode="auto">
          <a:xfrm>
            <a:off x="1187624" y="4437112"/>
            <a:ext cx="6552506" cy="1584176"/>
          </a:xfrm>
          <a:prstGeom prst="rect">
            <a:avLst/>
          </a:prstGeom>
          <a:solidFill>
            <a:schemeClr val="accent3">
              <a:lumMod val="20000"/>
              <a:lumOff val="80000"/>
              <a:alpha val="46000"/>
            </a:schemeClr>
          </a:solidFill>
          <a:ln w="19050" algn="ctr">
            <a:solidFill>
              <a:schemeClr val="tx2"/>
            </a:solidFill>
            <a:round/>
            <a:headEnd/>
            <a:tailEnd/>
          </a:ln>
        </p:spPr>
        <p:txBody>
          <a:bodyPr lIns="144000" tIns="144000" rIns="144000" bIns="144000" anchor="ctr"/>
          <a:lstStyle/>
          <a:p>
            <a:pPr marL="358775" indent="-303213" algn="ctr" fontAlgn="base">
              <a:lnSpc>
                <a:spcPct val="150000"/>
              </a:lnSpc>
              <a:spcBef>
                <a:spcPct val="0"/>
              </a:spcBef>
              <a:spcAft>
                <a:spcPct val="0"/>
              </a:spcAft>
              <a:buSzPct val="90000"/>
              <a:defRPr/>
            </a:pPr>
            <a:endParaRPr lang="fr-FR" sz="800" b="1" i="1" dirty="0" smtClean="0">
              <a:solidFill>
                <a:srgbClr val="0070C0"/>
              </a:solidFill>
            </a:endParaRPr>
          </a:p>
          <a:p>
            <a:pPr marL="358775" indent="-303213" algn="ctr" fontAlgn="base">
              <a:lnSpc>
                <a:spcPct val="150000"/>
              </a:lnSpc>
              <a:spcBef>
                <a:spcPct val="0"/>
              </a:spcBef>
              <a:spcAft>
                <a:spcPct val="0"/>
              </a:spcAft>
              <a:buSzPct val="90000"/>
              <a:buFont typeface="Wingdings" pitchFamily="2" charset="2"/>
              <a:buChar char="v"/>
              <a:defRPr/>
            </a:pPr>
            <a:r>
              <a:rPr lang="fr-FR" sz="1400" b="1" i="1" dirty="0" smtClean="0">
                <a:solidFill>
                  <a:srgbClr val="0070C0"/>
                </a:solidFill>
              </a:rPr>
              <a:t>Description des besoins de la personnes</a:t>
            </a:r>
          </a:p>
          <a:p>
            <a:pPr marL="358775" indent="-303213" algn="ctr" fontAlgn="base">
              <a:lnSpc>
                <a:spcPct val="150000"/>
              </a:lnSpc>
              <a:spcBef>
                <a:spcPct val="0"/>
              </a:spcBef>
              <a:spcAft>
                <a:spcPct val="0"/>
              </a:spcAft>
              <a:buSzPct val="90000"/>
              <a:buFont typeface="Wingdings" pitchFamily="2" charset="2"/>
              <a:buChar char="v"/>
              <a:defRPr/>
            </a:pPr>
            <a:r>
              <a:rPr lang="fr-FR" sz="1400" b="1" i="1" dirty="0" smtClean="0">
                <a:solidFill>
                  <a:srgbClr val="0070C0"/>
                </a:solidFill>
              </a:rPr>
              <a:t>Description des conditions organisationnelles que ça implique</a:t>
            </a:r>
          </a:p>
          <a:p>
            <a:pPr marL="358775" indent="-303213" algn="ctr" fontAlgn="base">
              <a:lnSpc>
                <a:spcPct val="150000"/>
              </a:lnSpc>
              <a:spcBef>
                <a:spcPct val="0"/>
              </a:spcBef>
              <a:spcAft>
                <a:spcPct val="0"/>
              </a:spcAft>
              <a:buSzPct val="90000"/>
              <a:buFont typeface="Wingdings" pitchFamily="2" charset="2"/>
              <a:buChar char="v"/>
              <a:defRPr/>
            </a:pPr>
            <a:r>
              <a:rPr lang="fr-FR" sz="1400" b="1" i="1" dirty="0" smtClean="0">
                <a:solidFill>
                  <a:srgbClr val="0070C0"/>
                </a:solidFill>
              </a:rPr>
              <a:t>(Proposition de solutions)</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p>
        </p:txBody>
      </p:sp>
      <p:sp>
        <p:nvSpPr>
          <p:cNvPr id="13" name="Pentagone 12"/>
          <p:cNvSpPr/>
          <p:nvPr/>
        </p:nvSpPr>
        <p:spPr bwMode="auto">
          <a:xfrm>
            <a:off x="1763466" y="2708919"/>
            <a:ext cx="3024336" cy="648072"/>
          </a:xfrm>
          <a:prstGeom prst="homePlat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buFontTx/>
              <a:buNone/>
              <a:tabLst/>
            </a:pPr>
            <a:r>
              <a:rPr lang="fr-FR" sz="1600" b="1" dirty="0" smtClean="0">
                <a:solidFill>
                  <a:srgbClr val="FFFFFF"/>
                </a:solidFill>
                <a:latin typeface="Arial" charset="0"/>
                <a:ea typeface="ヒラギノ角ゴ Pro W3" pitchFamily="28" charset="-128"/>
              </a:rPr>
              <a:t>(Ré)évaluation et (ré)orientation</a:t>
            </a:r>
            <a:endParaRPr kumimoji="0" lang="fr-FR" sz="16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5" name="Flèche courbée vers le haut 14"/>
          <p:cNvSpPr/>
          <p:nvPr/>
        </p:nvSpPr>
        <p:spPr bwMode="auto">
          <a:xfrm>
            <a:off x="3302528" y="3429000"/>
            <a:ext cx="2160240" cy="504056"/>
          </a:xfrm>
          <a:prstGeom prst="curvedUpArrow">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7" name="Flèche courbée vers le haut 16"/>
          <p:cNvSpPr/>
          <p:nvPr/>
        </p:nvSpPr>
        <p:spPr bwMode="auto">
          <a:xfrm rot="10800000">
            <a:off x="3302528" y="1988840"/>
            <a:ext cx="2160240" cy="504056"/>
          </a:xfrm>
          <a:prstGeom prst="curvedUpArrow">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8" name="Chevron 17"/>
          <p:cNvSpPr/>
          <p:nvPr/>
        </p:nvSpPr>
        <p:spPr bwMode="auto">
          <a:xfrm>
            <a:off x="4571778" y="2708919"/>
            <a:ext cx="2736304" cy="648072"/>
          </a:xfrm>
          <a:prstGeom prst="chevron">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FFFF"/>
                </a:solidFill>
                <a:effectLst/>
                <a:latin typeface="Arial" charset="0"/>
                <a:ea typeface="ヒラギノ角ゴ Pro W3" pitchFamily="28" charset="-128"/>
              </a:rPr>
              <a:t>Accompagnement</a:t>
            </a:r>
          </a:p>
        </p:txBody>
      </p:sp>
      <p:sp>
        <p:nvSpPr>
          <p:cNvPr id="20" name="Ellipse 19"/>
          <p:cNvSpPr/>
          <p:nvPr/>
        </p:nvSpPr>
        <p:spPr bwMode="auto">
          <a:xfrm>
            <a:off x="2699570" y="2492896"/>
            <a:ext cx="648072" cy="288032"/>
          </a:xfrm>
          <a:prstGeom prst="ellipse">
            <a:avLst/>
          </a:prstGeom>
          <a:solidFill>
            <a:schemeClr val="bg1"/>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0070C0"/>
                </a:solidFill>
                <a:effectLst/>
                <a:latin typeface="Arial" charset="0"/>
                <a:ea typeface="ヒラギノ角ゴ Pro W3" pitchFamily="28" charset="-128"/>
              </a:rPr>
              <a:t>1</a:t>
            </a:r>
          </a:p>
        </p:txBody>
      </p:sp>
      <p:sp>
        <p:nvSpPr>
          <p:cNvPr id="21" name="Ellipse 20"/>
          <p:cNvSpPr/>
          <p:nvPr/>
        </p:nvSpPr>
        <p:spPr bwMode="auto">
          <a:xfrm>
            <a:off x="5507882" y="2492896"/>
            <a:ext cx="648072" cy="288032"/>
          </a:xfrm>
          <a:prstGeom prst="ellipse">
            <a:avLst/>
          </a:prstGeom>
          <a:solidFill>
            <a:schemeClr val="bg1"/>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r>
              <a:rPr lang="fr-FR" b="1" dirty="0" smtClean="0">
                <a:solidFill>
                  <a:srgbClr val="0070C0"/>
                </a:solidFill>
                <a:latin typeface="Arial" charset="0"/>
                <a:ea typeface="ヒラギノ角ゴ Pro W3" pitchFamily="28" charset="-128"/>
              </a:rPr>
              <a:t>2</a:t>
            </a:r>
            <a:endParaRPr kumimoji="0" lang="fr-FR" b="1" i="0" u="none" strike="noStrike" cap="none" normalizeH="0" baseline="0" dirty="0" smtClean="0">
              <a:ln>
                <a:noFill/>
              </a:ln>
              <a:solidFill>
                <a:srgbClr val="0070C0"/>
              </a:solidFill>
              <a:effectLst/>
              <a:latin typeface="Arial" charset="0"/>
              <a:ea typeface="ヒラギノ角ゴ Pro W3" pitchFamily="28" charset="-128"/>
            </a:endParaRPr>
          </a:p>
        </p:txBody>
      </p:sp>
      <p:sp>
        <p:nvSpPr>
          <p:cNvPr id="22" name="ZoneTexte 21"/>
          <p:cNvSpPr txBox="1"/>
          <p:nvPr/>
        </p:nvSpPr>
        <p:spPr bwMode="auto">
          <a:xfrm>
            <a:off x="1835585" y="1340768"/>
            <a:ext cx="5256584" cy="504056"/>
          </a:xfrm>
          <a:prstGeom prst="roundRect">
            <a:avLst/>
          </a:prstGeom>
          <a:solidFill>
            <a:schemeClr val="bg1"/>
          </a:solidFill>
          <a:ln w="19050">
            <a:solidFill>
              <a:schemeClr val="tx2"/>
            </a:solidFill>
            <a:miter lim="800000"/>
            <a:headEnd/>
            <a:tailEnd/>
          </a:ln>
          <a:effectLst/>
        </p:spPr>
        <p:txBody>
          <a:bodyPr wrap="square" lIns="144000" tIns="144000" rIns="144000" bIns="144000" rtlCol="0" anchor="ctr" anchorCtr="0">
            <a:noAutofit/>
          </a:bodyPr>
          <a:lstStyle/>
          <a:p>
            <a:pPr algn="ctr"/>
            <a:r>
              <a:rPr lang="fr-FR" b="1" i="1" dirty="0" smtClean="0">
                <a:solidFill>
                  <a:schemeClr val="tx2"/>
                </a:solidFill>
              </a:rPr>
              <a:t>2 grandes parties …</a:t>
            </a:r>
          </a:p>
        </p:txBody>
      </p:sp>
      <p:sp>
        <p:nvSpPr>
          <p:cNvPr id="23" name="ZoneTexte 22"/>
          <p:cNvSpPr txBox="1"/>
          <p:nvPr/>
        </p:nvSpPr>
        <p:spPr bwMode="auto">
          <a:xfrm>
            <a:off x="1835585" y="4077072"/>
            <a:ext cx="5256584" cy="576064"/>
          </a:xfrm>
          <a:prstGeom prst="roundRect">
            <a:avLst/>
          </a:prstGeom>
          <a:solidFill>
            <a:schemeClr val="bg1"/>
          </a:solidFill>
          <a:ln w="19050">
            <a:solidFill>
              <a:schemeClr val="tx2"/>
            </a:solidFill>
            <a:miter lim="800000"/>
            <a:headEnd/>
            <a:tailEnd/>
          </a:ln>
          <a:effectLst/>
        </p:spPr>
        <p:txBody>
          <a:bodyPr wrap="square" lIns="144000" tIns="144000" rIns="144000" bIns="144000" rtlCol="0" anchor="ctr" anchorCtr="0">
            <a:noAutofit/>
          </a:bodyPr>
          <a:lstStyle/>
          <a:p>
            <a:pPr algn="ctr"/>
            <a:r>
              <a:rPr lang="fr-FR" b="1" i="1" dirty="0" smtClean="0">
                <a:solidFill>
                  <a:schemeClr val="tx2"/>
                </a:solidFill>
              </a:rPr>
              <a:t>… avec pour chacune d’elles, la définition des </a:t>
            </a:r>
            <a:r>
              <a:rPr lang="fr-FR" b="1" i="1" u="sng" dirty="0" smtClean="0">
                <a:solidFill>
                  <a:schemeClr val="tx2"/>
                </a:solidFill>
              </a:rPr>
              <a:t>grands besoins</a:t>
            </a:r>
            <a:r>
              <a:rPr lang="fr-FR" b="1" i="1" dirty="0" smtClean="0">
                <a:solidFill>
                  <a:schemeClr val="tx2"/>
                </a:solidFill>
              </a:rPr>
              <a:t> autour de la personne</a:t>
            </a:r>
          </a:p>
        </p:txBody>
      </p:sp>
      <p:sp>
        <p:nvSpPr>
          <p:cNvPr id="14"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Plan</a:t>
            </a:r>
            <a:endParaRPr lang="fr-FR" sz="2000" b="1" kern="0" dirty="0">
              <a:solidFill>
                <a:srgbClr val="005EA7"/>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683568" y="2564904"/>
            <a:ext cx="7560840" cy="3312368"/>
          </a:xfrm>
          <a:prstGeom prst="rect">
            <a:avLst/>
          </a:prstGeom>
          <a:solidFill>
            <a:schemeClr val="accent1">
              <a:lumMod val="40000"/>
              <a:lumOff val="60000"/>
              <a:alpha val="35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2" name="Rectangle 27"/>
          <p:cNvSpPr>
            <a:spLocks noChangeArrowheads="1"/>
          </p:cNvSpPr>
          <p:nvPr/>
        </p:nvSpPr>
        <p:spPr bwMode="auto">
          <a:xfrm>
            <a:off x="1403648" y="1412776"/>
            <a:ext cx="6336704" cy="504056"/>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(RE)EVALUATION et (RE)ORIENTATION</a:t>
            </a:r>
            <a:endParaRPr lang="fr-FR" sz="2000" b="1" i="1" dirty="0">
              <a:solidFill>
                <a:srgbClr val="FFFFFF"/>
              </a:solidFill>
            </a:endParaRPr>
          </a:p>
        </p:txBody>
      </p:sp>
      <p:sp>
        <p:nvSpPr>
          <p:cNvPr id="3" name="Organigramme : Connecteur 5"/>
          <p:cNvSpPr>
            <a:spLocks noChangeArrowheads="1"/>
          </p:cNvSpPr>
          <p:nvPr/>
        </p:nvSpPr>
        <p:spPr bwMode="auto">
          <a:xfrm>
            <a:off x="1871700" y="4280963"/>
            <a:ext cx="5400600" cy="576064"/>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	Besoin d’homogénéisation sur le territoire en termes d’outils et d’acteurs impliqués</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(Ré)évaluation et (ré)orientation</a:t>
            </a:r>
            <a:endParaRPr lang="fr-FR" sz="2000" b="1" kern="0" dirty="0">
              <a:solidFill>
                <a:srgbClr val="005EA7"/>
              </a:solidFill>
            </a:endParaRPr>
          </a:p>
        </p:txBody>
      </p:sp>
      <p:sp>
        <p:nvSpPr>
          <p:cNvPr id="6" name="Organigramme : Connecteur 5"/>
          <p:cNvSpPr>
            <a:spLocks noChangeArrowheads="1"/>
          </p:cNvSpPr>
          <p:nvPr/>
        </p:nvSpPr>
        <p:spPr bwMode="auto">
          <a:xfrm>
            <a:off x="1871700" y="3556201"/>
            <a:ext cx="5400600" cy="568612"/>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Répondre à la pluridisciplinarité de l’évaluation</a:t>
            </a:r>
          </a:p>
        </p:txBody>
      </p:sp>
      <p:sp>
        <p:nvSpPr>
          <p:cNvPr id="7" name="Organigramme : Connecteur 5"/>
          <p:cNvSpPr>
            <a:spLocks noChangeArrowheads="1"/>
          </p:cNvSpPr>
          <p:nvPr/>
        </p:nvSpPr>
        <p:spPr bwMode="auto">
          <a:xfrm>
            <a:off x="1871700" y="2831439"/>
            <a:ext cx="5400600" cy="568612"/>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	Savoir quoi évaluer </a:t>
            </a:r>
          </a:p>
        </p:txBody>
      </p:sp>
      <p:sp>
        <p:nvSpPr>
          <p:cNvPr id="8" name="Organigramme : Connecteur 5"/>
          <p:cNvSpPr>
            <a:spLocks noChangeArrowheads="1"/>
          </p:cNvSpPr>
          <p:nvPr/>
        </p:nvSpPr>
        <p:spPr bwMode="auto">
          <a:xfrm>
            <a:off x="1871700" y="5013176"/>
            <a:ext cx="5400600" cy="576064"/>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	Besoin de centralisation et de partage de l’information</a:t>
            </a:r>
            <a:endParaRPr lang="fr-FR" sz="1600" b="1" dirty="0">
              <a:solidFill>
                <a:srgbClr val="005EA7"/>
              </a:solidFill>
            </a:endParaRPr>
          </a:p>
        </p:txBody>
      </p:sp>
      <p:sp>
        <p:nvSpPr>
          <p:cNvPr id="11" name="Triangle isocèle 10"/>
          <p:cNvSpPr/>
          <p:nvPr/>
        </p:nvSpPr>
        <p:spPr bwMode="auto">
          <a:xfrm rot="10800000">
            <a:off x="3455876" y="198883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ZoneTexte 12"/>
          <p:cNvSpPr txBox="1"/>
          <p:nvPr/>
        </p:nvSpPr>
        <p:spPr bwMode="auto">
          <a:xfrm>
            <a:off x="1043608" y="2492896"/>
            <a:ext cx="648072" cy="3384376"/>
          </a:xfrm>
          <a:prstGeom prst="rect">
            <a:avLst/>
          </a:prstGeom>
          <a:noFill/>
          <a:ln w="19050">
            <a:noFill/>
            <a:miter lim="800000"/>
            <a:headEnd/>
            <a:tailEnd/>
          </a:ln>
          <a:effectLst/>
        </p:spPr>
        <p:txBody>
          <a:bodyPr vert="vert270" wrap="square" lIns="144000" tIns="144000" rIns="144000" bIns="144000" rtlCol="0" anchor="ctr" anchorCtr="0">
            <a:noAutofit/>
          </a:bodyPr>
          <a:lstStyle/>
          <a:p>
            <a:pPr algn="ctr"/>
            <a:r>
              <a:rPr lang="fr-FR" sz="1400" b="1" u="sng" dirty="0" smtClean="0">
                <a:solidFill>
                  <a:schemeClr val="tx2"/>
                </a:solidFill>
              </a:rPr>
              <a:t>Grands besoins autour de la personne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(RE)EVALUATION et (RE)ORIENTATION</a:t>
            </a:r>
            <a:endParaRPr lang="fr-FR" sz="2000" b="1" i="1" dirty="0">
              <a:solidFill>
                <a:srgbClr val="FFFFFF"/>
              </a:solidFill>
            </a:endParaRPr>
          </a:p>
        </p:txBody>
      </p:sp>
      <p:sp>
        <p:nvSpPr>
          <p:cNvPr id="3" name="Organigramme : Connecteur 5"/>
          <p:cNvSpPr>
            <a:spLocks noChangeArrowheads="1"/>
          </p:cNvSpPr>
          <p:nvPr/>
        </p:nvSpPr>
        <p:spPr bwMode="auto">
          <a:xfrm>
            <a:off x="467544" y="4437112"/>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d’homogénéisation sur le territoire en termes d’outils et d’acteurs impliqués</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(Ré)évaluation et (ré)orientation</a:t>
            </a:r>
            <a:endParaRPr lang="fr-FR" sz="2000" b="1" kern="0" dirty="0">
              <a:solidFill>
                <a:srgbClr val="005EA7"/>
              </a:solidFill>
            </a:endParaRPr>
          </a:p>
        </p:txBody>
      </p:sp>
      <p:sp>
        <p:nvSpPr>
          <p:cNvPr id="6" name="Organigramme : Connecteur 5"/>
          <p:cNvSpPr>
            <a:spLocks noChangeArrowheads="1"/>
          </p:cNvSpPr>
          <p:nvPr/>
        </p:nvSpPr>
        <p:spPr bwMode="auto">
          <a:xfrm>
            <a:off x="467544" y="3717032"/>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de répondre à la pluridisciplinarité de l’évaluation</a:t>
            </a:r>
          </a:p>
        </p:txBody>
      </p:sp>
      <p:sp>
        <p:nvSpPr>
          <p:cNvPr id="7" name="Organigramme : Connecteur 5"/>
          <p:cNvSpPr>
            <a:spLocks noChangeArrowheads="1"/>
          </p:cNvSpPr>
          <p:nvPr/>
        </p:nvSpPr>
        <p:spPr bwMode="auto">
          <a:xfrm>
            <a:off x="467544" y="2996952"/>
            <a:ext cx="4392488" cy="568612"/>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Savoir quoi évaluer </a:t>
            </a:r>
          </a:p>
        </p:txBody>
      </p:sp>
      <p:sp>
        <p:nvSpPr>
          <p:cNvPr id="8" name="Organigramme : Connecteur 5"/>
          <p:cNvSpPr>
            <a:spLocks noChangeArrowheads="1"/>
          </p:cNvSpPr>
          <p:nvPr/>
        </p:nvSpPr>
        <p:spPr bwMode="auto">
          <a:xfrm>
            <a:off x="467544" y="5157192"/>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de centralisation et de partage de l’information</a:t>
            </a:r>
            <a:endParaRPr lang="fr-FR" sz="1600" b="1" dirty="0">
              <a:solidFill>
                <a:schemeClr val="bg1">
                  <a:lumMod val="85000"/>
                </a:schemeClr>
              </a:solidFill>
            </a:endParaRP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205558" y="3212976"/>
            <a:ext cx="3528392" cy="792088"/>
          </a:xfrm>
          <a:prstGeom prst="wedgeRoundRectCallout">
            <a:avLst>
              <a:gd name="adj1" fmla="val -60078"/>
              <a:gd name="adj2" fmla="val -36967"/>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L="173038" indent="-173038" algn="just" eaLnBrk="0" fontAlgn="base" hangingPunct="0">
              <a:spcBef>
                <a:spcPct val="0"/>
              </a:spcBef>
              <a:spcAft>
                <a:spcPct val="0"/>
              </a:spcAft>
            </a:pPr>
            <a:r>
              <a:rPr lang="fr-FR" sz="1200" b="1" dirty="0" smtClean="0">
                <a:solidFill>
                  <a:schemeClr val="tx2"/>
                </a:solidFill>
                <a:latin typeface="Arial" charset="0"/>
                <a:ea typeface="ヒラギノ角ゴ Pro W3" pitchFamily="28" charset="-128"/>
              </a:rPr>
              <a:t>	Les capacités de la personne et les limites des capacités, en intégrant les fluctuations de celles-ci.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RE)EVALUATION et (RE)ORIENTATION</a:t>
            </a:r>
            <a:endParaRPr lang="fr-FR" sz="2000" b="1" i="1" dirty="0">
              <a:solidFill>
                <a:srgbClr val="FFFFFF"/>
              </a:solidFill>
            </a:endParaRPr>
          </a:p>
        </p:txBody>
      </p:sp>
      <p:sp>
        <p:nvSpPr>
          <p:cNvPr id="3" name="Organigramme : Connecteur 5"/>
          <p:cNvSpPr>
            <a:spLocks noChangeArrowheads="1"/>
          </p:cNvSpPr>
          <p:nvPr/>
        </p:nvSpPr>
        <p:spPr bwMode="auto">
          <a:xfrm>
            <a:off x="467544" y="4437112"/>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d’homogénéisation sur le territoire en termes d’outils et d’acteurs impliqués</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(Ré)évaluation et (ré)orientation</a:t>
            </a:r>
            <a:endParaRPr lang="fr-FR" sz="2000" b="1" kern="0" dirty="0">
              <a:solidFill>
                <a:srgbClr val="005EA7"/>
              </a:solidFill>
            </a:endParaRPr>
          </a:p>
        </p:txBody>
      </p:sp>
      <p:sp>
        <p:nvSpPr>
          <p:cNvPr id="6" name="Organigramme : Connecteur 5"/>
          <p:cNvSpPr>
            <a:spLocks noChangeArrowheads="1"/>
          </p:cNvSpPr>
          <p:nvPr/>
        </p:nvSpPr>
        <p:spPr bwMode="auto">
          <a:xfrm>
            <a:off x="467544" y="3717032"/>
            <a:ext cx="4392488" cy="568612"/>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Besoin de répondre à la pluridisciplinarité de l’évaluation</a:t>
            </a:r>
          </a:p>
        </p:txBody>
      </p:sp>
      <p:sp>
        <p:nvSpPr>
          <p:cNvPr id="7" name="Organigramme : Connecteur 5"/>
          <p:cNvSpPr>
            <a:spLocks noChangeArrowheads="1"/>
          </p:cNvSpPr>
          <p:nvPr/>
        </p:nvSpPr>
        <p:spPr bwMode="auto">
          <a:xfrm>
            <a:off x="467544" y="2996952"/>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Savoir quoi évaluer </a:t>
            </a:r>
          </a:p>
        </p:txBody>
      </p:sp>
      <p:sp>
        <p:nvSpPr>
          <p:cNvPr id="8" name="Organigramme : Connecteur 5"/>
          <p:cNvSpPr>
            <a:spLocks noChangeArrowheads="1"/>
          </p:cNvSpPr>
          <p:nvPr/>
        </p:nvSpPr>
        <p:spPr bwMode="auto">
          <a:xfrm>
            <a:off x="467544" y="5157192"/>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de centralisation et de partage de l’information</a:t>
            </a:r>
            <a:endParaRPr lang="fr-FR" sz="1600" b="1" dirty="0">
              <a:solidFill>
                <a:schemeClr val="bg1">
                  <a:lumMod val="85000"/>
                </a:schemeClr>
              </a:solidFill>
            </a:endParaRP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220072" y="3429000"/>
            <a:ext cx="3528392" cy="1584176"/>
          </a:xfrm>
          <a:prstGeom prst="wedgeRoundRectCallout">
            <a:avLst>
              <a:gd name="adj1" fmla="val -60466"/>
              <a:gd name="adj2" fmla="val -12899"/>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r>
              <a:rPr lang="fr-FR" sz="1200" b="1" dirty="0" smtClean="0">
                <a:solidFill>
                  <a:schemeClr val="tx2"/>
                </a:solidFill>
                <a:latin typeface="Arial" charset="0"/>
                <a:ea typeface="ヒラギノ角ゴ Pro W3" pitchFamily="28" charset="-128"/>
              </a:rPr>
              <a:t>Permettre une approche globale de la situation et des besoins de la personne :</a:t>
            </a:r>
          </a:p>
          <a:p>
            <a:pPr marL="363538" marR="0" indent="-188913" algn="just" defTabSz="914400" rtl="0" eaLnBrk="0" fontAlgn="base" latinLnBrk="0" hangingPunct="0">
              <a:lnSpc>
                <a:spcPct val="100000"/>
              </a:lnSpc>
              <a:spcBef>
                <a:spcPct val="0"/>
              </a:spcBef>
              <a:spcAft>
                <a:spcPct val="0"/>
              </a:spcAft>
              <a:buClrTx/>
              <a:buSzTx/>
              <a:buFontTx/>
              <a:buChar char="-"/>
              <a:tabLst/>
            </a:pPr>
            <a:r>
              <a:rPr lang="fr-FR" sz="1200" b="1" dirty="0" smtClean="0">
                <a:solidFill>
                  <a:schemeClr val="tx2"/>
                </a:solidFill>
                <a:latin typeface="Arial" charset="0"/>
                <a:ea typeface="ヒラギノ角ゴ Pro W3" pitchFamily="28" charset="-128"/>
              </a:rPr>
              <a:t>Approche médicale</a:t>
            </a:r>
          </a:p>
          <a:p>
            <a:pPr marL="363538" marR="0" indent="-188913" algn="just" defTabSz="914400" rtl="0" eaLnBrk="0" fontAlgn="base" latinLnBrk="0" hangingPunct="0">
              <a:lnSpc>
                <a:spcPct val="100000"/>
              </a:lnSpc>
              <a:spcBef>
                <a:spcPct val="0"/>
              </a:spcBef>
              <a:spcAft>
                <a:spcPct val="0"/>
              </a:spcAft>
              <a:buClrTx/>
              <a:buSzTx/>
              <a:buFontTx/>
              <a:buChar char="-"/>
              <a:tabLst/>
            </a:pPr>
            <a:r>
              <a:rPr lang="fr-FR" sz="1200" b="1" dirty="0" smtClean="0">
                <a:solidFill>
                  <a:schemeClr val="tx2"/>
                </a:solidFill>
                <a:latin typeface="Arial" charset="0"/>
                <a:ea typeface="ヒラギノ角ゴ Pro W3" pitchFamily="28" charset="-128"/>
              </a:rPr>
              <a:t>Approche sociale</a:t>
            </a:r>
          </a:p>
          <a:p>
            <a:pPr marL="363538" marR="0" indent="-188913" algn="just" defTabSz="914400" rtl="0" eaLnBrk="0" fontAlgn="base" latinLnBrk="0" hangingPunct="0">
              <a:lnSpc>
                <a:spcPct val="100000"/>
              </a:lnSpc>
              <a:spcBef>
                <a:spcPct val="0"/>
              </a:spcBef>
              <a:spcAft>
                <a:spcPct val="0"/>
              </a:spcAft>
              <a:buClrTx/>
              <a:buSzTx/>
              <a:buFontTx/>
              <a:buChar char="-"/>
              <a:tabLst/>
            </a:pPr>
            <a:r>
              <a:rPr lang="fr-FR" sz="1200" b="1" dirty="0" smtClean="0">
                <a:solidFill>
                  <a:schemeClr val="tx2"/>
                </a:solidFill>
                <a:latin typeface="Arial" charset="0"/>
                <a:ea typeface="ヒラギノ角ゴ Pro W3" pitchFamily="28" charset="-128"/>
              </a:rPr>
              <a:t>Approche psychosociale</a:t>
            </a:r>
          </a:p>
          <a:p>
            <a:pPr marR="0" algn="just" defTabSz="914400" rtl="0" eaLnBrk="0" fontAlgn="base" latinLnBrk="0" hangingPunct="0">
              <a:lnSpc>
                <a:spcPct val="100000"/>
              </a:lnSpc>
              <a:spcBef>
                <a:spcPct val="0"/>
              </a:spcBef>
              <a:spcAft>
                <a:spcPct val="0"/>
              </a:spcAft>
              <a:buClrTx/>
              <a:buSzTx/>
              <a:buFontTx/>
              <a:buNone/>
              <a:tabLst/>
            </a:pPr>
            <a:endParaRPr lang="fr-FR" sz="1200" b="1" dirty="0" smtClean="0">
              <a:solidFill>
                <a:schemeClr val="tx2"/>
              </a:solidFill>
              <a:latin typeface="Arial" charset="0"/>
              <a:ea typeface="ヒラギノ角ゴ Pro W3" pitchFamily="28" charset="-128"/>
            </a:endParaRPr>
          </a:p>
          <a:p>
            <a:pPr marR="0" algn="just" defTabSz="914400" rtl="0" eaLnBrk="0" fontAlgn="base" latinLnBrk="0" hangingPunct="0">
              <a:lnSpc>
                <a:spcPct val="100000"/>
              </a:lnSpc>
              <a:spcBef>
                <a:spcPct val="0"/>
              </a:spcBef>
              <a:spcAft>
                <a:spcPct val="0"/>
              </a:spcAft>
              <a:buClrTx/>
              <a:buSzTx/>
              <a:buFontTx/>
              <a:buNone/>
              <a:tabLst/>
            </a:pPr>
            <a:r>
              <a:rPr lang="fr-FR" sz="1200" b="1" i="1" dirty="0" smtClean="0">
                <a:solidFill>
                  <a:schemeClr val="tx2"/>
                </a:solidFill>
                <a:latin typeface="Arial" charset="0"/>
                <a:ea typeface="ヒラギノ角ゴ Pro W3" pitchFamily="28" charset="-128"/>
                <a:sym typeface="Wingdings" pitchFamily="2" charset="2"/>
              </a:rPr>
              <a:t> Focus sur la n</a:t>
            </a:r>
            <a:r>
              <a:rPr lang="fr-FR" sz="1200" b="1" i="1" dirty="0" smtClean="0">
                <a:solidFill>
                  <a:schemeClr val="tx2"/>
                </a:solidFill>
                <a:latin typeface="Arial" charset="0"/>
                <a:ea typeface="ヒラギノ角ゴ Pro W3" pitchFamily="28" charset="-128"/>
              </a:rPr>
              <a:t>écessité d’un travail en binôme du neurologue  et du psychiatre.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RE)EVALUATION et (RE)ORIENTATION</a:t>
            </a:r>
            <a:endParaRPr lang="fr-FR" sz="2000" b="1" i="1" dirty="0">
              <a:solidFill>
                <a:srgbClr val="FFFFFF"/>
              </a:solidFill>
            </a:endParaRPr>
          </a:p>
        </p:txBody>
      </p:sp>
      <p:sp>
        <p:nvSpPr>
          <p:cNvPr id="3" name="Organigramme : Connecteur 5"/>
          <p:cNvSpPr>
            <a:spLocks noChangeArrowheads="1"/>
          </p:cNvSpPr>
          <p:nvPr/>
        </p:nvSpPr>
        <p:spPr bwMode="auto">
          <a:xfrm>
            <a:off x="467544" y="4437112"/>
            <a:ext cx="4392488" cy="576064"/>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Besoin d’homogénéisation sur le territoire en termes d’outils et d’acteurs impliqués</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(Ré)évaluation et (ré)orientation</a:t>
            </a:r>
            <a:endParaRPr lang="fr-FR" sz="2000" b="1" kern="0" dirty="0">
              <a:solidFill>
                <a:srgbClr val="005EA7"/>
              </a:solidFill>
            </a:endParaRPr>
          </a:p>
        </p:txBody>
      </p:sp>
      <p:sp>
        <p:nvSpPr>
          <p:cNvPr id="6" name="Organigramme : Connecteur 5"/>
          <p:cNvSpPr>
            <a:spLocks noChangeArrowheads="1"/>
          </p:cNvSpPr>
          <p:nvPr/>
        </p:nvSpPr>
        <p:spPr bwMode="auto">
          <a:xfrm>
            <a:off x="467544" y="3717032"/>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de répondre à la pluridisciplinarité de l’évaluation</a:t>
            </a:r>
          </a:p>
        </p:txBody>
      </p:sp>
      <p:sp>
        <p:nvSpPr>
          <p:cNvPr id="7" name="Organigramme : Connecteur 5"/>
          <p:cNvSpPr>
            <a:spLocks noChangeArrowheads="1"/>
          </p:cNvSpPr>
          <p:nvPr/>
        </p:nvSpPr>
        <p:spPr bwMode="auto">
          <a:xfrm>
            <a:off x="467544" y="2996952"/>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Savoir quoi évaluer </a:t>
            </a:r>
          </a:p>
        </p:txBody>
      </p:sp>
      <p:sp>
        <p:nvSpPr>
          <p:cNvPr id="8" name="Organigramme : Connecteur 5"/>
          <p:cNvSpPr>
            <a:spLocks noChangeArrowheads="1"/>
          </p:cNvSpPr>
          <p:nvPr/>
        </p:nvSpPr>
        <p:spPr bwMode="auto">
          <a:xfrm>
            <a:off x="467544" y="5157192"/>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de centralisation et de partage de l’information</a:t>
            </a:r>
            <a:endParaRPr lang="fr-FR" sz="1600" b="1" dirty="0">
              <a:solidFill>
                <a:schemeClr val="bg1">
                  <a:lumMod val="85000"/>
                </a:schemeClr>
              </a:solidFill>
            </a:endParaRP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219510" y="3212976"/>
            <a:ext cx="3600400" cy="2520280"/>
          </a:xfrm>
          <a:prstGeom prst="wedgeRoundRectCallout">
            <a:avLst>
              <a:gd name="adj1" fmla="val -59675"/>
              <a:gd name="adj2" fmla="val 8810"/>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L="173038" marR="0" indent="-173038"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fr-FR" sz="1200" b="1" i="0" u="none" strike="noStrike" cap="none" normalizeH="0" baseline="0" dirty="0" smtClean="0">
                <a:ln>
                  <a:noFill/>
                </a:ln>
                <a:solidFill>
                  <a:schemeClr val="tx2"/>
                </a:solidFill>
                <a:effectLst/>
                <a:latin typeface="Arial" charset="0"/>
                <a:ea typeface="ヒラギノ角ゴ Pro W3" pitchFamily="28" charset="-128"/>
              </a:rPr>
              <a:t>Homogénéiser</a:t>
            </a:r>
            <a:r>
              <a:rPr kumimoji="0" lang="fr-FR" sz="1200" b="1" i="0" u="none" strike="noStrike" cap="none" normalizeH="0" dirty="0" smtClean="0">
                <a:ln>
                  <a:noFill/>
                </a:ln>
                <a:solidFill>
                  <a:schemeClr val="tx2"/>
                </a:solidFill>
                <a:effectLst/>
                <a:latin typeface="Arial" charset="0"/>
                <a:ea typeface="ヒラギノ角ゴ Pro W3" pitchFamily="28" charset="-128"/>
              </a:rPr>
              <a:t> </a:t>
            </a:r>
            <a:r>
              <a:rPr lang="fr-FR" sz="1200" b="1" dirty="0" smtClean="0">
                <a:solidFill>
                  <a:schemeClr val="tx2"/>
                </a:solidFill>
                <a:latin typeface="Arial" charset="0"/>
                <a:ea typeface="ヒラギノ角ゴ Pro W3" pitchFamily="28" charset="-128"/>
              </a:rPr>
              <a:t>l</a:t>
            </a:r>
            <a:r>
              <a:rPr kumimoji="0" lang="fr-FR" sz="1200" b="1" i="0" u="none" strike="noStrike" cap="none" normalizeH="0" dirty="0" smtClean="0">
                <a:ln>
                  <a:noFill/>
                </a:ln>
                <a:solidFill>
                  <a:schemeClr val="tx2"/>
                </a:solidFill>
                <a:effectLst/>
                <a:latin typeface="Arial" charset="0"/>
                <a:ea typeface="ヒラギノ角ゴ Pro W3" pitchFamily="28" charset="-128"/>
              </a:rPr>
              <a:t>es outils d’évaluation .</a:t>
            </a:r>
          </a:p>
          <a:p>
            <a:pPr marL="173038" marR="0" indent="-173038" algn="just" defTabSz="914400" rtl="0" eaLnBrk="0" fontAlgn="base" latinLnBrk="0" hangingPunct="0">
              <a:lnSpc>
                <a:spcPct val="100000"/>
              </a:lnSpc>
              <a:spcBef>
                <a:spcPct val="0"/>
              </a:spcBef>
              <a:spcAft>
                <a:spcPct val="0"/>
              </a:spcAft>
              <a:buClrTx/>
              <a:buSzTx/>
              <a:buFont typeface="Wingdings" pitchFamily="2" charset="2"/>
              <a:buChar char="§"/>
              <a:tabLst/>
            </a:pPr>
            <a:endParaRPr lang="fr-FR" sz="800" b="1" dirty="0" smtClean="0">
              <a:solidFill>
                <a:schemeClr val="tx2"/>
              </a:solidFill>
              <a:latin typeface="Arial" charset="0"/>
              <a:ea typeface="ヒラギノ角ゴ Pro W3" pitchFamily="28" charset="-128"/>
              <a:sym typeface="Wingdings" pitchFamily="2" charset="2"/>
            </a:endParaRPr>
          </a:p>
          <a:p>
            <a:pPr marL="173038" indent="-173038" algn="just" eaLnBrk="0" fontAlgn="base" hangingPunct="0">
              <a:spcBef>
                <a:spcPct val="0"/>
              </a:spcBef>
              <a:spcAft>
                <a:spcPct val="0"/>
              </a:spcAft>
              <a:buFont typeface="Wingdings" pitchFamily="2" charset="2"/>
              <a:buChar char="§"/>
            </a:pPr>
            <a:r>
              <a:rPr lang="fr-FR" sz="1200" b="1" dirty="0" smtClean="0">
                <a:solidFill>
                  <a:schemeClr val="tx2"/>
                </a:solidFill>
                <a:latin typeface="Arial" charset="0"/>
                <a:ea typeface="ヒラギノ角ゴ Pro W3" pitchFamily="28" charset="-128"/>
                <a:sym typeface="Wingdings" pitchFamily="2" charset="2"/>
              </a:rPr>
              <a:t>Harmoniser et systématiser les bonnes pratiques des MDPH. Il est nécessaire qu’elles aient connaissance des centres d’appui à solliciter pour apprécier la situation de la personne (centres ressources handicaps rares, centre de référence épilepsie rare, etc.). Les MDPH ont également besoin de connaître les différentes possibilités d’accompagnement pour la personne.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RE)EVALUATION et (RE)ORIENTATION</a:t>
            </a:r>
            <a:endParaRPr lang="fr-FR" sz="2000" b="1" i="1" dirty="0">
              <a:solidFill>
                <a:srgbClr val="FFFFFF"/>
              </a:solidFill>
            </a:endParaRPr>
          </a:p>
        </p:txBody>
      </p:sp>
      <p:sp>
        <p:nvSpPr>
          <p:cNvPr id="3" name="Organigramme : Connecteur 5"/>
          <p:cNvSpPr>
            <a:spLocks noChangeArrowheads="1"/>
          </p:cNvSpPr>
          <p:nvPr/>
        </p:nvSpPr>
        <p:spPr bwMode="auto">
          <a:xfrm>
            <a:off x="467544" y="4437112"/>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d’homogénéisation sur le territoire en termes d’outils et d’acteurs impliqués</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(Ré)évaluation et (ré)orientation</a:t>
            </a:r>
            <a:endParaRPr lang="fr-FR" sz="2000" b="1" kern="0" dirty="0">
              <a:solidFill>
                <a:srgbClr val="005EA7"/>
              </a:solidFill>
            </a:endParaRPr>
          </a:p>
        </p:txBody>
      </p:sp>
      <p:sp>
        <p:nvSpPr>
          <p:cNvPr id="6" name="Organigramme : Connecteur 5"/>
          <p:cNvSpPr>
            <a:spLocks noChangeArrowheads="1"/>
          </p:cNvSpPr>
          <p:nvPr/>
        </p:nvSpPr>
        <p:spPr bwMode="auto">
          <a:xfrm>
            <a:off x="467544" y="3717032"/>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Besoin de répondre à la pluridisciplinarité de l’évaluation</a:t>
            </a:r>
          </a:p>
        </p:txBody>
      </p:sp>
      <p:sp>
        <p:nvSpPr>
          <p:cNvPr id="7" name="Organigramme : Connecteur 5"/>
          <p:cNvSpPr>
            <a:spLocks noChangeArrowheads="1"/>
          </p:cNvSpPr>
          <p:nvPr/>
        </p:nvSpPr>
        <p:spPr bwMode="auto">
          <a:xfrm>
            <a:off x="467544" y="2996952"/>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Savoir quoi évaluer </a:t>
            </a:r>
          </a:p>
        </p:txBody>
      </p:sp>
      <p:sp>
        <p:nvSpPr>
          <p:cNvPr id="8" name="Organigramme : Connecteur 5"/>
          <p:cNvSpPr>
            <a:spLocks noChangeArrowheads="1"/>
          </p:cNvSpPr>
          <p:nvPr/>
        </p:nvSpPr>
        <p:spPr bwMode="auto">
          <a:xfrm>
            <a:off x="467544" y="5157192"/>
            <a:ext cx="4392488" cy="576064"/>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Besoin de centralisation et de partage de l’information</a:t>
            </a:r>
            <a:endParaRPr lang="fr-FR" sz="1600" b="1" dirty="0">
              <a:solidFill>
                <a:srgbClr val="005EA7"/>
              </a:solidFill>
            </a:endParaRP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220072" y="3429000"/>
            <a:ext cx="3528392" cy="2376264"/>
          </a:xfrm>
          <a:prstGeom prst="wedgeRoundRectCallout">
            <a:avLst>
              <a:gd name="adj1" fmla="val -59572"/>
              <a:gd name="adj2" fmla="val 34633"/>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L="173038" marR="0" indent="-173038" algn="just" defTabSz="914400" rtl="0" eaLnBrk="0" fontAlgn="base" latinLnBrk="0" hangingPunct="0">
              <a:lnSpc>
                <a:spcPct val="100000"/>
              </a:lnSpc>
              <a:spcBef>
                <a:spcPct val="0"/>
              </a:spcBef>
              <a:spcAft>
                <a:spcPct val="0"/>
              </a:spcAft>
              <a:buClrTx/>
              <a:buSzTx/>
              <a:buFont typeface="Wingdings" pitchFamily="2" charset="2"/>
              <a:buChar char="§"/>
              <a:tabLst/>
            </a:pPr>
            <a:r>
              <a:rPr lang="fr-FR" sz="1200" b="1" dirty="0" smtClean="0">
                <a:solidFill>
                  <a:schemeClr val="tx2"/>
                </a:solidFill>
                <a:latin typeface="Arial" charset="0"/>
                <a:ea typeface="ヒラギノ角ゴ Pro W3" pitchFamily="28" charset="-128"/>
              </a:rPr>
              <a:t>Besoin d’un recensement des dispositifs médico-sociaux compétents (aujourd’hui et demain sous conditions) dans l’accompagnement des personnes*.</a:t>
            </a:r>
          </a:p>
          <a:p>
            <a:pPr marL="173038" marR="0" indent="-173038" algn="just" defTabSz="914400" rtl="0" eaLnBrk="0" fontAlgn="base" latinLnBrk="0" hangingPunct="0">
              <a:lnSpc>
                <a:spcPct val="100000"/>
              </a:lnSpc>
              <a:spcBef>
                <a:spcPct val="0"/>
              </a:spcBef>
              <a:spcAft>
                <a:spcPct val="0"/>
              </a:spcAft>
              <a:buClrTx/>
              <a:buSzTx/>
              <a:buFont typeface="Wingdings" pitchFamily="2" charset="2"/>
              <a:buChar char="§"/>
              <a:tabLst/>
            </a:pPr>
            <a:endParaRPr lang="fr-FR" sz="800" b="1" dirty="0" smtClean="0">
              <a:solidFill>
                <a:schemeClr val="tx2"/>
              </a:solidFill>
              <a:latin typeface="Arial" charset="0"/>
              <a:ea typeface="ヒラギノ角ゴ Pro W3" pitchFamily="28" charset="-128"/>
            </a:endParaRPr>
          </a:p>
          <a:p>
            <a:pPr marL="173038" marR="0" indent="-173038"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fr-FR" sz="1200" b="1" i="0" u="none" strike="noStrike" cap="none" normalizeH="0" baseline="0" dirty="0" smtClean="0">
                <a:ln>
                  <a:noFill/>
                </a:ln>
                <a:solidFill>
                  <a:schemeClr val="tx2"/>
                </a:solidFill>
                <a:effectLst/>
                <a:latin typeface="Arial" charset="0"/>
                <a:ea typeface="ヒラギノ角ゴ Pro W3" pitchFamily="28" charset="-128"/>
              </a:rPr>
              <a:t>Besoin d’un</a:t>
            </a:r>
            <a:r>
              <a:rPr kumimoji="0" lang="fr-FR" sz="1200" b="1" i="0" u="none" strike="noStrike" cap="none" normalizeH="0" dirty="0" smtClean="0">
                <a:ln>
                  <a:noFill/>
                </a:ln>
                <a:solidFill>
                  <a:schemeClr val="tx2"/>
                </a:solidFill>
                <a:effectLst/>
                <a:latin typeface="Arial" charset="0"/>
                <a:ea typeface="ヒラギノ角ゴ Pro W3" pitchFamily="28" charset="-128"/>
              </a:rPr>
              <a:t> lien entre l’expertise des centres ressources et l’expertise en épilepsie et entre ces derniers et les MDPH.</a:t>
            </a:r>
          </a:p>
          <a:p>
            <a:pPr marL="173038" marR="0" indent="-173038" algn="just" defTabSz="914400" rtl="0" eaLnBrk="0" fontAlgn="base" latinLnBrk="0" hangingPunct="0">
              <a:lnSpc>
                <a:spcPct val="100000"/>
              </a:lnSpc>
              <a:spcBef>
                <a:spcPct val="0"/>
              </a:spcBef>
              <a:spcAft>
                <a:spcPct val="0"/>
              </a:spcAft>
              <a:buClrTx/>
              <a:buSzTx/>
              <a:buFont typeface="Wingdings" pitchFamily="2" charset="2"/>
              <a:buChar char="§"/>
              <a:tabLst/>
            </a:pPr>
            <a:endParaRPr lang="fr-FR" sz="800" b="1" dirty="0" smtClean="0">
              <a:solidFill>
                <a:schemeClr val="tx2"/>
              </a:solidFill>
              <a:latin typeface="Arial" charset="0"/>
              <a:ea typeface="ヒラギノ角ゴ Pro W3" pitchFamily="28" charset="-128"/>
            </a:endParaRPr>
          </a:p>
          <a:p>
            <a:pPr marL="173038" marR="0" indent="-173038"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fr-FR" sz="1200" b="1" i="0" u="none" strike="noStrike" cap="none" normalizeH="0" dirty="0" smtClean="0">
                <a:ln>
                  <a:noFill/>
                </a:ln>
                <a:solidFill>
                  <a:schemeClr val="tx2"/>
                </a:solidFill>
                <a:effectLst/>
                <a:latin typeface="Arial" charset="0"/>
                <a:ea typeface="ヒラギノ角ゴ Pro W3" pitchFamily="28" charset="-128"/>
              </a:rPr>
              <a:t>« Guichet unique ».</a:t>
            </a:r>
            <a:endParaRPr kumimoji="0" lang="fr-FR" sz="800" b="1" i="0" u="none" strike="noStrike" cap="none" normalizeH="0" dirty="0" smtClean="0">
              <a:ln>
                <a:noFill/>
              </a:ln>
              <a:solidFill>
                <a:schemeClr val="tx2"/>
              </a:solidFill>
              <a:effectLst/>
              <a:latin typeface="Arial" charset="0"/>
              <a:ea typeface="ヒラギノ角ゴ Pro W3" pitchFamily="28" charset="-128"/>
            </a:endParaRPr>
          </a:p>
        </p:txBody>
      </p:sp>
      <p:sp>
        <p:nvSpPr>
          <p:cNvPr id="11" name="ZoneTexte 10"/>
          <p:cNvSpPr txBox="1"/>
          <p:nvPr/>
        </p:nvSpPr>
        <p:spPr bwMode="auto">
          <a:xfrm>
            <a:off x="5292080" y="5949280"/>
            <a:ext cx="3528392" cy="216024"/>
          </a:xfrm>
          <a:prstGeom prst="rect">
            <a:avLst/>
          </a:prstGeom>
          <a:noFill/>
          <a:ln w="19050">
            <a:noFill/>
            <a:miter lim="800000"/>
            <a:headEnd/>
            <a:tailEnd/>
          </a:ln>
          <a:effectLst/>
        </p:spPr>
        <p:txBody>
          <a:bodyPr wrap="square" lIns="144000" tIns="144000" rIns="144000" bIns="144000" rtlCol="0" anchor="ctr" anchorCtr="0">
            <a:noAutofit/>
          </a:bodyPr>
          <a:lstStyle/>
          <a:p>
            <a:pPr algn="just"/>
            <a:r>
              <a:rPr lang="fr-FR" sz="1100" b="1" i="1" dirty="0" smtClean="0">
                <a:solidFill>
                  <a:schemeClr val="tx2"/>
                </a:solidFill>
              </a:rPr>
              <a:t>*</a:t>
            </a:r>
            <a:r>
              <a:rPr lang="fr-FR" sz="1200" b="1" i="1" dirty="0" smtClean="0">
                <a:solidFill>
                  <a:schemeClr val="tx2"/>
                </a:solidFill>
              </a:rPr>
              <a:t>Besoin d’identifier et quantifier les situations qui restent sans solutions.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800690" y="2060848"/>
            <a:ext cx="7560840" cy="4189911"/>
          </a:xfrm>
          <a:prstGeom prst="rect">
            <a:avLst/>
          </a:prstGeom>
          <a:solidFill>
            <a:schemeClr val="accent1">
              <a:lumMod val="40000"/>
              <a:lumOff val="60000"/>
              <a:alpha val="35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2" name="Rectangle 27"/>
          <p:cNvSpPr>
            <a:spLocks noChangeArrowheads="1"/>
          </p:cNvSpPr>
          <p:nvPr/>
        </p:nvSpPr>
        <p:spPr bwMode="auto">
          <a:xfrm>
            <a:off x="1403648" y="1196752"/>
            <a:ext cx="6336704" cy="504056"/>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ACCOMPAGNEMENT DE LA PERSONNE</a:t>
            </a:r>
            <a:endParaRPr lang="fr-FR" sz="2000" b="1" i="1" dirty="0">
              <a:solidFill>
                <a:srgbClr val="FFFFFF"/>
              </a:solidFill>
            </a:endParaRPr>
          </a:p>
        </p:txBody>
      </p:sp>
      <p:sp>
        <p:nvSpPr>
          <p:cNvPr id="3" name="Organigramme : Connecteur 5"/>
          <p:cNvSpPr>
            <a:spLocks noChangeArrowheads="1"/>
          </p:cNvSpPr>
          <p:nvPr/>
        </p:nvSpPr>
        <p:spPr bwMode="auto">
          <a:xfrm>
            <a:off x="1871700" y="3682745"/>
            <a:ext cx="5400600" cy="576064"/>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endParaRPr lang="fr-FR" sz="1600" b="1" dirty="0" smtClean="0">
              <a:solidFill>
                <a:srgbClr val="005EA7"/>
              </a:solidFill>
            </a:endParaRPr>
          </a:p>
          <a:p>
            <a:pPr marL="180975" indent="-180975" algn="ctr" eaLnBrk="0" fontAlgn="base" hangingPunct="0">
              <a:spcBef>
                <a:spcPct val="0"/>
              </a:spcBef>
              <a:spcAft>
                <a:spcPct val="0"/>
              </a:spcAft>
            </a:pPr>
            <a:r>
              <a:rPr lang="fr-FR" sz="1600" b="1" dirty="0" smtClean="0">
                <a:solidFill>
                  <a:srgbClr val="005EA7"/>
                </a:solidFill>
              </a:rPr>
              <a:t>Gérer le risque vital de la personne et assurer sa sécurité</a:t>
            </a:r>
          </a:p>
          <a:p>
            <a:pPr marL="180975" indent="-180975" algn="ctr" eaLnBrk="0" fontAlgn="base" hangingPunct="0">
              <a:spcBef>
                <a:spcPct val="0"/>
              </a:spcBef>
              <a:spcAft>
                <a:spcPct val="0"/>
              </a:spcAft>
            </a:pPr>
            <a:endParaRPr lang="fr-FR" sz="1600" b="1" dirty="0" smtClean="0">
              <a:solidFill>
                <a:srgbClr val="005EA7"/>
              </a:solidFill>
            </a:endParaRP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Accompagnement de la personne</a:t>
            </a:r>
            <a:endParaRPr lang="fr-FR" sz="2000" b="1" kern="0" dirty="0">
              <a:solidFill>
                <a:srgbClr val="005EA7"/>
              </a:solidFill>
            </a:endParaRPr>
          </a:p>
        </p:txBody>
      </p:sp>
      <p:sp>
        <p:nvSpPr>
          <p:cNvPr id="6" name="Organigramme : Connecteur 5"/>
          <p:cNvSpPr>
            <a:spLocks noChangeArrowheads="1"/>
          </p:cNvSpPr>
          <p:nvPr/>
        </p:nvSpPr>
        <p:spPr bwMode="auto">
          <a:xfrm>
            <a:off x="1871700" y="3033025"/>
            <a:ext cx="5400600" cy="568612"/>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Soutenir les équipes sur le volet épilepsie sévère</a:t>
            </a:r>
          </a:p>
        </p:txBody>
      </p:sp>
      <p:sp>
        <p:nvSpPr>
          <p:cNvPr id="7" name="Organigramme : Connecteur 5"/>
          <p:cNvSpPr>
            <a:spLocks noChangeArrowheads="1"/>
          </p:cNvSpPr>
          <p:nvPr/>
        </p:nvSpPr>
        <p:spPr bwMode="auto">
          <a:xfrm>
            <a:off x="1871700" y="2383305"/>
            <a:ext cx="5400600" cy="568612"/>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Informer sur l’épilepsie pour dédramatiser la maladie</a:t>
            </a:r>
          </a:p>
        </p:txBody>
      </p:sp>
      <p:sp>
        <p:nvSpPr>
          <p:cNvPr id="8" name="Organigramme : Connecteur 5"/>
          <p:cNvSpPr>
            <a:spLocks noChangeArrowheads="1"/>
          </p:cNvSpPr>
          <p:nvPr/>
        </p:nvSpPr>
        <p:spPr bwMode="auto">
          <a:xfrm>
            <a:off x="1871700" y="4339917"/>
            <a:ext cx="5400600" cy="576064"/>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Adapter les organisations au rythme spécifique des personnes avec une épileptique sévère</a:t>
            </a:r>
            <a:endParaRPr lang="fr-FR" sz="1600" b="1" dirty="0">
              <a:solidFill>
                <a:srgbClr val="005EA7"/>
              </a:solidFill>
            </a:endParaRPr>
          </a:p>
        </p:txBody>
      </p:sp>
      <p:sp>
        <p:nvSpPr>
          <p:cNvPr id="11" name="Triangle isocèle 10"/>
          <p:cNvSpPr/>
          <p:nvPr/>
        </p:nvSpPr>
        <p:spPr bwMode="auto">
          <a:xfrm rot="10800000">
            <a:off x="3455876" y="1772815"/>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ZoneTexte 12"/>
          <p:cNvSpPr txBox="1"/>
          <p:nvPr/>
        </p:nvSpPr>
        <p:spPr bwMode="auto">
          <a:xfrm>
            <a:off x="1043608" y="2620826"/>
            <a:ext cx="648072" cy="3384376"/>
          </a:xfrm>
          <a:prstGeom prst="rect">
            <a:avLst/>
          </a:prstGeom>
          <a:noFill/>
          <a:ln w="19050">
            <a:noFill/>
            <a:miter lim="800000"/>
            <a:headEnd/>
            <a:tailEnd/>
          </a:ln>
          <a:effectLst/>
        </p:spPr>
        <p:txBody>
          <a:bodyPr vert="vert270" wrap="square" lIns="144000" tIns="144000" rIns="144000" bIns="144000" rtlCol="0" anchor="ctr" anchorCtr="0">
            <a:noAutofit/>
          </a:bodyPr>
          <a:lstStyle/>
          <a:p>
            <a:pPr algn="ctr"/>
            <a:r>
              <a:rPr lang="fr-FR" sz="1400" b="1" u="sng" dirty="0" smtClean="0">
                <a:solidFill>
                  <a:schemeClr val="tx2"/>
                </a:solidFill>
              </a:rPr>
              <a:t>Grands besoins autour de la personne</a:t>
            </a:r>
          </a:p>
        </p:txBody>
      </p:sp>
      <p:sp>
        <p:nvSpPr>
          <p:cNvPr id="14" name="Organigramme : Connecteur 5"/>
          <p:cNvSpPr>
            <a:spLocks noChangeArrowheads="1"/>
          </p:cNvSpPr>
          <p:nvPr/>
        </p:nvSpPr>
        <p:spPr bwMode="auto">
          <a:xfrm>
            <a:off x="1871700" y="4997090"/>
            <a:ext cx="5400600" cy="576064"/>
          </a:xfrm>
          <a:prstGeom prst="rect">
            <a:avLst/>
          </a:prstGeom>
          <a:solidFill>
            <a:schemeClr val="bg1"/>
          </a:solidFill>
          <a:ln w="25400" algn="ctr">
            <a:solidFill>
              <a:srgbClr val="92D050"/>
            </a:solidFill>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	 Co-contractualisation</a:t>
            </a:r>
            <a:endParaRPr lang="fr-FR" sz="1600" b="1" dirty="0">
              <a:solidFill>
                <a:srgbClr val="005EA7"/>
              </a:solidFill>
            </a:endParaRPr>
          </a:p>
        </p:txBody>
      </p:sp>
      <p:pic>
        <p:nvPicPr>
          <p:cNvPr id="15" name="Picture 2" descr="C:\Documents and Settings\pthevoz\Mes documents\Mes images\plmoins\Plus-,minus-,and_equality-sign_l.png"/>
          <p:cNvPicPr>
            <a:picLocks noChangeAspect="1" noChangeArrowheads="1"/>
          </p:cNvPicPr>
          <p:nvPr/>
        </p:nvPicPr>
        <p:blipFill>
          <a:blip r:embed="rId3" cstate="print"/>
          <a:srcRect/>
          <a:stretch>
            <a:fillRect/>
          </a:stretch>
        </p:blipFill>
        <p:spPr bwMode="auto">
          <a:xfrm>
            <a:off x="4463988" y="5659171"/>
            <a:ext cx="216024" cy="220889"/>
          </a:xfrm>
          <a:prstGeom prst="rect">
            <a:avLst/>
          </a:prstGeom>
          <a:noFill/>
          <a:ln w="9525">
            <a:noFill/>
            <a:miter lim="800000"/>
            <a:headEnd/>
            <a:tailEnd/>
          </a:ln>
        </p:spPr>
      </p:pic>
      <p:sp>
        <p:nvSpPr>
          <p:cNvPr id="16" name="Organigramme : Connecteur 5"/>
          <p:cNvSpPr>
            <a:spLocks noChangeArrowheads="1"/>
          </p:cNvSpPr>
          <p:nvPr/>
        </p:nvSpPr>
        <p:spPr bwMode="auto">
          <a:xfrm>
            <a:off x="2535606" y="5877834"/>
            <a:ext cx="4072789" cy="331012"/>
          </a:xfrm>
          <a:prstGeom prst="rect">
            <a:avLst/>
          </a:prstGeom>
          <a:solidFill>
            <a:schemeClr val="bg1"/>
          </a:solidFill>
          <a:ln w="22225" algn="ctr">
            <a:solidFill>
              <a:srgbClr val="92D050"/>
            </a:solidFill>
            <a:prstDash val="lgDash"/>
            <a:round/>
            <a:headEnd/>
            <a:tailEnd/>
          </a:ln>
        </p:spPr>
        <p:txBody>
          <a:bodyPr lIns="72000" tIns="0" rIns="36000" bIns="0" anchor="ctr"/>
          <a:lstStyle/>
          <a:p>
            <a:pPr marL="180975" indent="-180975" algn="ctr" eaLnBrk="0" fontAlgn="base" hangingPunct="0">
              <a:spcBef>
                <a:spcPct val="0"/>
              </a:spcBef>
              <a:spcAft>
                <a:spcPct val="0"/>
              </a:spcAft>
            </a:pPr>
            <a:r>
              <a:rPr lang="fr-FR" sz="1600" b="1" dirty="0" smtClean="0">
                <a:solidFill>
                  <a:srgbClr val="005EA7"/>
                </a:solidFill>
              </a:rPr>
              <a:t>Gestionnaire de cas (« case manager »)</a:t>
            </a:r>
            <a:endParaRPr lang="fr-FR" sz="1600" b="1" dirty="0">
              <a:solidFill>
                <a:srgbClr val="005EA7"/>
              </a:solidFill>
            </a:endParaRPr>
          </a:p>
        </p:txBody>
      </p:sp>
      <p:sp>
        <p:nvSpPr>
          <p:cNvPr id="17" name="Rectangle 16"/>
          <p:cNvSpPr/>
          <p:nvPr/>
        </p:nvSpPr>
        <p:spPr bwMode="auto">
          <a:xfrm>
            <a:off x="1835696" y="2303766"/>
            <a:ext cx="5544616" cy="3341396"/>
          </a:xfrm>
          <a:prstGeom prst="rect">
            <a:avLst/>
          </a:prstGeom>
          <a:noFill/>
          <a:ln w="25400" cap="flat" cmpd="sng" algn="ctr">
            <a:solidFill>
              <a:schemeClr val="tx2"/>
            </a:solidFill>
            <a:prstDash val="sysDash"/>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8" name="Rectangle 17"/>
          <p:cNvSpPr/>
          <p:nvPr/>
        </p:nvSpPr>
        <p:spPr bwMode="auto">
          <a:xfrm>
            <a:off x="3563888" y="2088304"/>
            <a:ext cx="2016224" cy="186996"/>
          </a:xfrm>
          <a:prstGeom prst="rect">
            <a:avLst/>
          </a:prstGeom>
          <a:no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buFontTx/>
              <a:buNone/>
              <a:tabLst/>
            </a:pPr>
            <a:r>
              <a:rPr lang="fr-FR" sz="1600" b="1" i="1" dirty="0" smtClean="0">
                <a:solidFill>
                  <a:srgbClr val="005EA7"/>
                </a:solidFill>
              </a:rPr>
              <a:t>Mise en réseau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ACCOMPAGNEMENT</a:t>
            </a:r>
            <a:endParaRPr lang="fr-FR" sz="2000" b="1" i="1" dirty="0">
              <a:solidFill>
                <a:srgbClr val="FFFFFF"/>
              </a:solidFill>
            </a:endParaRPr>
          </a:p>
        </p:txBody>
      </p:sp>
      <p:sp>
        <p:nvSpPr>
          <p:cNvPr id="3" name="Organigramme : Connecteur 5"/>
          <p:cNvSpPr>
            <a:spLocks noChangeArrowheads="1"/>
          </p:cNvSpPr>
          <p:nvPr/>
        </p:nvSpPr>
        <p:spPr bwMode="auto">
          <a:xfrm>
            <a:off x="467544" y="4213636"/>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Gérer le risque vital de la personne et assurer sa sécurité</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Accompagnement de la personne</a:t>
            </a:r>
            <a:endParaRPr lang="fr-FR" sz="2000" b="1" kern="0" dirty="0">
              <a:solidFill>
                <a:srgbClr val="005EA7"/>
              </a:solidFill>
            </a:endParaRPr>
          </a:p>
        </p:txBody>
      </p:sp>
      <p:sp>
        <p:nvSpPr>
          <p:cNvPr id="6" name="Organigramme : Connecteur 5"/>
          <p:cNvSpPr>
            <a:spLocks noChangeArrowheads="1"/>
          </p:cNvSpPr>
          <p:nvPr/>
        </p:nvSpPr>
        <p:spPr bwMode="auto">
          <a:xfrm>
            <a:off x="467544" y="3533286"/>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Soutenir les équipes sur le volet épilepsie sévère</a:t>
            </a:r>
          </a:p>
        </p:txBody>
      </p:sp>
      <p:sp>
        <p:nvSpPr>
          <p:cNvPr id="7" name="Organigramme : Connecteur 5"/>
          <p:cNvSpPr>
            <a:spLocks noChangeArrowheads="1"/>
          </p:cNvSpPr>
          <p:nvPr/>
        </p:nvSpPr>
        <p:spPr bwMode="auto">
          <a:xfrm>
            <a:off x="467544" y="2852936"/>
            <a:ext cx="4392488" cy="568612"/>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Informer sur l’épilepsie</a:t>
            </a:r>
          </a:p>
        </p:txBody>
      </p:sp>
      <p:sp>
        <p:nvSpPr>
          <p:cNvPr id="8" name="Organigramme : Connecteur 5"/>
          <p:cNvSpPr>
            <a:spLocks noChangeArrowheads="1"/>
          </p:cNvSpPr>
          <p:nvPr/>
        </p:nvSpPr>
        <p:spPr bwMode="auto">
          <a:xfrm>
            <a:off x="467544" y="4901438"/>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Adapter les organisations au rythme spécifique des personnes épileptiques </a:t>
            </a: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176530" y="2924944"/>
            <a:ext cx="3672408" cy="1944216"/>
          </a:xfrm>
          <a:prstGeom prst="wedgeRoundRectCallout">
            <a:avLst>
              <a:gd name="adj1" fmla="val -58754"/>
              <a:gd name="adj2" fmla="val -37497"/>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r>
              <a:rPr lang="fr-FR" sz="1200" b="1" dirty="0" smtClean="0">
                <a:solidFill>
                  <a:schemeClr val="tx2"/>
                </a:solidFill>
                <a:latin typeface="Arial" charset="0"/>
                <a:ea typeface="ヒラギノ角ゴ Pro W3" pitchFamily="28" charset="-128"/>
              </a:rPr>
              <a:t>Dédramatiser l’épilepsie, dans les différents environnements d’accompagnement de la personne.</a:t>
            </a:r>
          </a:p>
          <a:p>
            <a:pPr marR="0" algn="just" defTabSz="914400" rtl="0" eaLnBrk="0" fontAlgn="base" latinLnBrk="0" hangingPunct="0">
              <a:lnSpc>
                <a:spcPct val="100000"/>
              </a:lnSpc>
              <a:spcBef>
                <a:spcPct val="0"/>
              </a:spcBef>
              <a:spcAft>
                <a:spcPct val="0"/>
              </a:spcAft>
              <a:buClrTx/>
              <a:buSzTx/>
              <a:buFontTx/>
              <a:buNone/>
              <a:tabLst/>
            </a:pPr>
            <a:endParaRPr lang="fr-FR" sz="1200" b="1" dirty="0" smtClean="0">
              <a:solidFill>
                <a:schemeClr val="tx2"/>
              </a:solidFill>
              <a:latin typeface="Arial" charset="0"/>
              <a:ea typeface="ヒラギノ角ゴ Pro W3" pitchFamily="28" charset="-128"/>
            </a:endParaRPr>
          </a:p>
          <a:p>
            <a:pPr marR="0" algn="just" defTabSz="914400" rtl="0" eaLnBrk="0" fontAlgn="base" latinLnBrk="0" hangingPunct="0">
              <a:lnSpc>
                <a:spcPct val="100000"/>
              </a:lnSpc>
              <a:spcBef>
                <a:spcPct val="0"/>
              </a:spcBef>
              <a:spcAft>
                <a:spcPct val="0"/>
              </a:spcAft>
              <a:buClrTx/>
              <a:buSzTx/>
              <a:buFontTx/>
              <a:buNone/>
              <a:tabLst/>
            </a:pPr>
            <a:r>
              <a:rPr lang="fr-FR" sz="1200" b="1" i="1" dirty="0" smtClean="0">
                <a:solidFill>
                  <a:schemeClr val="tx2"/>
                </a:solidFill>
                <a:latin typeface="Arial" charset="0"/>
                <a:ea typeface="ヒラギノ角ゴ Pro W3" pitchFamily="28" charset="-128"/>
                <a:sym typeface="Wingdings" pitchFamily="2" charset="2"/>
              </a:rPr>
              <a:t> Apport de connaissances générales</a:t>
            </a:r>
            <a:r>
              <a:rPr lang="fr-FR" sz="1200" b="1" i="1" dirty="0" smtClean="0">
                <a:solidFill>
                  <a:schemeClr val="tx2"/>
                </a:solidFill>
                <a:latin typeface="Arial" charset="0"/>
                <a:ea typeface="ヒラギノ角ゴ Pro W3" pitchFamily="28" charset="-128"/>
              </a:rPr>
              <a:t> sur l’épilepsie sévère et connaissance de la réalité des crises (recommandations HAS).</a:t>
            </a:r>
          </a:p>
        </p:txBody>
      </p:sp>
      <p:sp>
        <p:nvSpPr>
          <p:cNvPr id="11" name="Organigramme : Connecteur 5"/>
          <p:cNvSpPr>
            <a:spLocks noChangeArrowheads="1"/>
          </p:cNvSpPr>
          <p:nvPr/>
        </p:nvSpPr>
        <p:spPr bwMode="auto">
          <a:xfrm>
            <a:off x="467544" y="5589240"/>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Co-contractualisation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ACCOMPAGNEMENT</a:t>
            </a:r>
            <a:endParaRPr lang="fr-FR" sz="2000" b="1" i="1" dirty="0">
              <a:solidFill>
                <a:srgbClr val="FFFFFF"/>
              </a:solidFill>
            </a:endParaRPr>
          </a:p>
        </p:txBody>
      </p:sp>
      <p:sp>
        <p:nvSpPr>
          <p:cNvPr id="3" name="Organigramme : Connecteur 5"/>
          <p:cNvSpPr>
            <a:spLocks noChangeArrowheads="1"/>
          </p:cNvSpPr>
          <p:nvPr/>
        </p:nvSpPr>
        <p:spPr bwMode="auto">
          <a:xfrm>
            <a:off x="467544" y="4213636"/>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Gérer le risque vital de la personne et assurer sa sécurité</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Accompagnement de la personne</a:t>
            </a:r>
            <a:endParaRPr lang="fr-FR" sz="2000" b="1" kern="0" dirty="0">
              <a:solidFill>
                <a:srgbClr val="005EA7"/>
              </a:solidFill>
            </a:endParaRPr>
          </a:p>
        </p:txBody>
      </p:sp>
      <p:sp>
        <p:nvSpPr>
          <p:cNvPr id="6" name="Organigramme : Connecteur 5"/>
          <p:cNvSpPr>
            <a:spLocks noChangeArrowheads="1"/>
          </p:cNvSpPr>
          <p:nvPr/>
        </p:nvSpPr>
        <p:spPr bwMode="auto">
          <a:xfrm>
            <a:off x="467544" y="3533286"/>
            <a:ext cx="4392488" cy="568612"/>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Soutenir les équipes sur le volet épilepsie sévère</a:t>
            </a:r>
          </a:p>
        </p:txBody>
      </p:sp>
      <p:sp>
        <p:nvSpPr>
          <p:cNvPr id="7" name="Organigramme : Connecteur 5"/>
          <p:cNvSpPr>
            <a:spLocks noChangeArrowheads="1"/>
          </p:cNvSpPr>
          <p:nvPr/>
        </p:nvSpPr>
        <p:spPr bwMode="auto">
          <a:xfrm>
            <a:off x="467544" y="2852936"/>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Informer sur l’épilepsie</a:t>
            </a:r>
          </a:p>
        </p:txBody>
      </p:sp>
      <p:sp>
        <p:nvSpPr>
          <p:cNvPr id="8" name="Organigramme : Connecteur 5"/>
          <p:cNvSpPr>
            <a:spLocks noChangeArrowheads="1"/>
          </p:cNvSpPr>
          <p:nvPr/>
        </p:nvSpPr>
        <p:spPr bwMode="auto">
          <a:xfrm>
            <a:off x="467544" y="4901438"/>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Adapter les organisations au rythme spécifique des personnes épileptiques</a:t>
            </a: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148064" y="3140968"/>
            <a:ext cx="3836282" cy="1944216"/>
          </a:xfrm>
          <a:prstGeom prst="wedgeRoundRectCallout">
            <a:avLst>
              <a:gd name="adj1" fmla="val -57196"/>
              <a:gd name="adj2" fmla="val -13508"/>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r>
              <a:rPr lang="fr-FR" sz="1200" b="1" dirty="0" smtClean="0">
                <a:solidFill>
                  <a:schemeClr val="tx2"/>
                </a:solidFill>
                <a:latin typeface="Arial" charset="0"/>
                <a:ea typeface="ヒラギノ角ゴ Pro W3" pitchFamily="28" charset="-128"/>
              </a:rPr>
              <a:t>Assurer un soutien en épilepsie </a:t>
            </a:r>
            <a:r>
              <a:rPr kumimoji="0" lang="fr-FR" sz="1200" b="1" i="0" u="none" strike="noStrike" cap="none" normalizeH="0" baseline="0" dirty="0" smtClean="0">
                <a:ln>
                  <a:noFill/>
                </a:ln>
                <a:solidFill>
                  <a:schemeClr val="tx2"/>
                </a:solidFill>
                <a:effectLst/>
                <a:latin typeface="Arial" charset="0"/>
                <a:ea typeface="ヒラギノ角ゴ Pro W3" pitchFamily="28" charset="-128"/>
              </a:rPr>
              <a:t>aux</a:t>
            </a:r>
            <a:r>
              <a:rPr kumimoji="0" lang="fr-FR" sz="1200" b="1" i="0" u="none" strike="noStrike" cap="none" normalizeH="0" dirty="0" smtClean="0">
                <a:ln>
                  <a:noFill/>
                </a:ln>
                <a:solidFill>
                  <a:schemeClr val="tx2"/>
                </a:solidFill>
                <a:effectLst/>
                <a:latin typeface="Arial" charset="0"/>
                <a:ea typeface="ヒラギノ角ゴ Pro W3" pitchFamily="28" charset="-128"/>
              </a:rPr>
              <a:t> professionnels/personnes qui accompagnent la personne à différents moments clés du parcours.</a:t>
            </a:r>
          </a:p>
          <a:p>
            <a:pPr marR="0" algn="just" defTabSz="914400" rtl="0" eaLnBrk="0" fontAlgn="base" latinLnBrk="0" hangingPunct="0">
              <a:lnSpc>
                <a:spcPct val="100000"/>
              </a:lnSpc>
              <a:spcBef>
                <a:spcPct val="0"/>
              </a:spcBef>
              <a:spcAft>
                <a:spcPct val="0"/>
              </a:spcAft>
              <a:buClrTx/>
              <a:buSzTx/>
              <a:buFontTx/>
              <a:buNone/>
              <a:tabLst/>
            </a:pPr>
            <a:endParaRPr lang="fr-FR" sz="1200" b="1" i="1" baseline="0" dirty="0" smtClean="0">
              <a:solidFill>
                <a:schemeClr val="tx2"/>
              </a:solidFill>
              <a:latin typeface="Arial" charset="0"/>
              <a:ea typeface="ヒラギノ角ゴ Pro W3" pitchFamily="28" charset="-128"/>
            </a:endParaRPr>
          </a:p>
          <a:p>
            <a:pPr marR="0" algn="just" defTabSz="914400" rtl="0" eaLnBrk="0" fontAlgn="base" latinLnBrk="0" hangingPunct="0">
              <a:lnSpc>
                <a:spcPct val="100000"/>
              </a:lnSpc>
              <a:spcBef>
                <a:spcPct val="0"/>
              </a:spcBef>
              <a:spcAft>
                <a:spcPct val="0"/>
              </a:spcAft>
              <a:buClrTx/>
              <a:buSzTx/>
              <a:buFont typeface="Wingdings"/>
              <a:buChar char="à"/>
              <a:tabLst/>
            </a:pPr>
            <a:r>
              <a:rPr lang="fr-FR" sz="1200" b="1" i="1" dirty="0" smtClean="0">
                <a:solidFill>
                  <a:schemeClr val="tx2"/>
                </a:solidFill>
                <a:latin typeface="Arial" charset="0"/>
                <a:ea typeface="ヒラギノ角ゴ Pro W3" pitchFamily="28" charset="-128"/>
              </a:rPr>
              <a:t> Identification de « référents épilepsie » pouvant assurer ce soutien.</a:t>
            </a:r>
          </a:p>
        </p:txBody>
      </p:sp>
      <p:sp>
        <p:nvSpPr>
          <p:cNvPr id="11" name="Organigramme : Connecteur 5"/>
          <p:cNvSpPr>
            <a:spLocks noChangeArrowheads="1"/>
          </p:cNvSpPr>
          <p:nvPr/>
        </p:nvSpPr>
        <p:spPr bwMode="auto">
          <a:xfrm>
            <a:off x="467544" y="5589240"/>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Co-contractualisation</a:t>
            </a:r>
          </a:p>
        </p:txBody>
      </p:sp>
      <p:sp>
        <p:nvSpPr>
          <p:cNvPr id="14" name="ZoneTexte 13"/>
          <p:cNvSpPr txBox="1"/>
          <p:nvPr/>
        </p:nvSpPr>
        <p:spPr bwMode="auto">
          <a:xfrm>
            <a:off x="5292080" y="5200172"/>
            <a:ext cx="3528392" cy="216024"/>
          </a:xfrm>
          <a:prstGeom prst="rect">
            <a:avLst/>
          </a:prstGeom>
          <a:noFill/>
          <a:ln w="19050">
            <a:noFill/>
            <a:miter lim="800000"/>
            <a:headEnd/>
            <a:tailEnd/>
          </a:ln>
          <a:effectLst/>
        </p:spPr>
        <p:txBody>
          <a:bodyPr wrap="square" lIns="144000" tIns="144000" rIns="144000" bIns="144000" rtlCol="0" anchor="ctr" anchorCtr="0">
            <a:noAutofit/>
          </a:bodyPr>
          <a:lstStyle/>
          <a:p>
            <a:pPr algn="just"/>
            <a:r>
              <a:rPr lang="fr-FR" sz="1200" b="1" i="1" dirty="0" smtClean="0">
                <a:solidFill>
                  <a:schemeClr val="tx2"/>
                </a:solidFill>
              </a:rPr>
              <a:t>*Penser à l’apport de la télémédecine dans ce domaine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ACCOMPAGNEMENT</a:t>
            </a:r>
            <a:endParaRPr lang="fr-FR" sz="2000" b="1" i="1" dirty="0">
              <a:solidFill>
                <a:srgbClr val="FFFFFF"/>
              </a:solidFill>
            </a:endParaRPr>
          </a:p>
        </p:txBody>
      </p:sp>
      <p:sp>
        <p:nvSpPr>
          <p:cNvPr id="3" name="Organigramme : Connecteur 5"/>
          <p:cNvSpPr>
            <a:spLocks noChangeArrowheads="1"/>
          </p:cNvSpPr>
          <p:nvPr/>
        </p:nvSpPr>
        <p:spPr bwMode="auto">
          <a:xfrm>
            <a:off x="467544" y="4213636"/>
            <a:ext cx="4392488" cy="576064"/>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Gérer le risque vital de la personne et assurer sa sécurité</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Accompagnement de la personne</a:t>
            </a:r>
            <a:endParaRPr lang="fr-FR" sz="2000" b="1" kern="0" dirty="0">
              <a:solidFill>
                <a:srgbClr val="005EA7"/>
              </a:solidFill>
            </a:endParaRPr>
          </a:p>
        </p:txBody>
      </p:sp>
      <p:sp>
        <p:nvSpPr>
          <p:cNvPr id="6" name="Organigramme : Connecteur 5"/>
          <p:cNvSpPr>
            <a:spLocks noChangeArrowheads="1"/>
          </p:cNvSpPr>
          <p:nvPr/>
        </p:nvSpPr>
        <p:spPr bwMode="auto">
          <a:xfrm>
            <a:off x="467544" y="3533286"/>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Soutenir les équipes sur le volet épilepsie sévère</a:t>
            </a:r>
          </a:p>
        </p:txBody>
      </p:sp>
      <p:sp>
        <p:nvSpPr>
          <p:cNvPr id="7" name="Organigramme : Connecteur 5"/>
          <p:cNvSpPr>
            <a:spLocks noChangeArrowheads="1"/>
          </p:cNvSpPr>
          <p:nvPr/>
        </p:nvSpPr>
        <p:spPr bwMode="auto">
          <a:xfrm>
            <a:off x="467544" y="2852936"/>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Informer sur l’épilepsie</a:t>
            </a:r>
          </a:p>
        </p:txBody>
      </p:sp>
      <p:sp>
        <p:nvSpPr>
          <p:cNvPr id="8" name="Organigramme : Connecteur 5"/>
          <p:cNvSpPr>
            <a:spLocks noChangeArrowheads="1"/>
          </p:cNvSpPr>
          <p:nvPr/>
        </p:nvSpPr>
        <p:spPr bwMode="auto">
          <a:xfrm>
            <a:off x="467544" y="4901438"/>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Adapter les organisations au rythme spécifique des personnes épileptiques</a:t>
            </a: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220072" y="2897040"/>
            <a:ext cx="3528392" cy="2880320"/>
          </a:xfrm>
          <a:prstGeom prst="wedgeRoundRectCallout">
            <a:avLst>
              <a:gd name="adj1" fmla="val -60431"/>
              <a:gd name="adj2" fmla="val 5768"/>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algn="just" eaLnBrk="0" fontAlgn="base" hangingPunct="0">
              <a:spcBef>
                <a:spcPct val="0"/>
              </a:spcBef>
              <a:spcAft>
                <a:spcPct val="0"/>
              </a:spcAft>
            </a:pPr>
            <a:r>
              <a:rPr lang="fr-FR" sz="1200" b="1" dirty="0" smtClean="0">
                <a:solidFill>
                  <a:schemeClr val="tx2"/>
                </a:solidFill>
                <a:latin typeface="Arial" charset="0"/>
                <a:ea typeface="ヒラギノ角ゴ Pro W3" pitchFamily="28" charset="-128"/>
              </a:rPr>
              <a:t>Assurer des services médicaux aux personnes avec une épilepsie sévère en milieux non spécialisés pour répondre aux crises :</a:t>
            </a:r>
            <a:endParaRPr lang="fr-FR" sz="1200" b="1" i="1" dirty="0" smtClean="0">
              <a:solidFill>
                <a:schemeClr val="tx2"/>
              </a:solidFill>
              <a:latin typeface="Arial" charset="0"/>
              <a:ea typeface="ヒラギノ角ゴ Pro W3" pitchFamily="28" charset="-128"/>
              <a:sym typeface="Wingdings" pitchFamily="2" charset="2"/>
            </a:endParaRPr>
          </a:p>
          <a:p>
            <a:pPr marL="363538" indent="-188913" algn="just" eaLnBrk="0" fontAlgn="base" hangingPunct="0">
              <a:spcBef>
                <a:spcPct val="0"/>
              </a:spcBef>
              <a:spcAft>
                <a:spcPct val="0"/>
              </a:spcAft>
              <a:buFontTx/>
              <a:buChar char="-"/>
            </a:pPr>
            <a:r>
              <a:rPr lang="fr-FR" sz="1200" b="1" dirty="0" smtClean="0">
                <a:solidFill>
                  <a:schemeClr val="tx2"/>
                </a:solidFill>
                <a:latin typeface="Arial" charset="0"/>
                <a:ea typeface="ヒラギノ角ゴ Pro W3" pitchFamily="28" charset="-128"/>
                <a:sym typeface="Wingdings" pitchFamily="2" charset="2"/>
              </a:rPr>
              <a:t>Apporter des connaissances aux professionnels sur la prise en charge des personnes et sur les relais à solliciter.</a:t>
            </a:r>
          </a:p>
          <a:p>
            <a:pPr marL="363538" indent="-188913" algn="just" eaLnBrk="0" fontAlgn="base" hangingPunct="0">
              <a:spcBef>
                <a:spcPct val="0"/>
              </a:spcBef>
              <a:spcAft>
                <a:spcPct val="0"/>
              </a:spcAft>
              <a:buFontTx/>
              <a:buChar char="-"/>
            </a:pPr>
            <a:r>
              <a:rPr lang="fr-FR" sz="1200" b="1" dirty="0" smtClean="0">
                <a:solidFill>
                  <a:schemeClr val="tx2"/>
                </a:solidFill>
                <a:latin typeface="Arial" charset="0"/>
                <a:ea typeface="ヒラギノ角ゴ Pro W3" pitchFamily="28" charset="-128"/>
                <a:sym typeface="Wingdings" pitchFamily="2" charset="2"/>
              </a:rPr>
              <a:t>Etablir des liens avec ces relais pour anticiper le besoin.</a:t>
            </a:r>
            <a:endParaRPr lang="fr-FR" sz="1200" b="1" dirty="0" smtClean="0">
              <a:solidFill>
                <a:schemeClr val="tx2"/>
              </a:solidFill>
              <a:latin typeface="Arial" charset="0"/>
              <a:ea typeface="ヒラギノ角ゴ Pro W3" pitchFamily="28" charset="-128"/>
            </a:endParaRPr>
          </a:p>
          <a:p>
            <a:pPr marR="0" algn="just" defTabSz="914400" rtl="0" eaLnBrk="0" fontAlgn="base" latinLnBrk="0" hangingPunct="0">
              <a:lnSpc>
                <a:spcPct val="100000"/>
              </a:lnSpc>
              <a:spcBef>
                <a:spcPct val="0"/>
              </a:spcBef>
              <a:spcAft>
                <a:spcPct val="0"/>
              </a:spcAft>
              <a:buClrTx/>
              <a:buSzTx/>
              <a:buFontTx/>
              <a:buNone/>
              <a:tabLst/>
            </a:pPr>
            <a:endParaRPr lang="fr-FR" sz="800" b="1" dirty="0" smtClean="0">
              <a:solidFill>
                <a:schemeClr val="tx2"/>
              </a:solidFill>
              <a:latin typeface="Arial" charset="0"/>
              <a:ea typeface="ヒラギノ角ゴ Pro W3" pitchFamily="28" charset="-128"/>
            </a:endParaRPr>
          </a:p>
          <a:p>
            <a:pPr algn="just" eaLnBrk="0" fontAlgn="base" hangingPunct="0">
              <a:spcBef>
                <a:spcPct val="0"/>
              </a:spcBef>
              <a:spcAft>
                <a:spcPct val="0"/>
              </a:spcAft>
            </a:pPr>
            <a:r>
              <a:rPr lang="fr-FR" sz="1200" b="1" i="1" dirty="0" smtClean="0">
                <a:solidFill>
                  <a:schemeClr val="tx2"/>
                </a:solidFill>
                <a:latin typeface="Arial" charset="0"/>
                <a:ea typeface="ヒラギノ角ゴ Pro W3" pitchFamily="28" charset="-128"/>
                <a:sym typeface="Wingdings" pitchFamily="2" charset="2"/>
              </a:rPr>
              <a:t> Protocoles/guides de bonnes pratiques et mise en place de partenariats avec les relais (pas de « surmédicalisation »).</a:t>
            </a:r>
            <a:endParaRPr lang="fr-FR" sz="1200" b="1" dirty="0" smtClean="0">
              <a:solidFill>
                <a:schemeClr val="tx2"/>
              </a:solidFill>
              <a:latin typeface="Arial" charset="0"/>
              <a:ea typeface="ヒラギノ角ゴ Pro W3" pitchFamily="28" charset="-128"/>
              <a:sym typeface="Wingdings" pitchFamily="2" charset="2"/>
            </a:endParaRPr>
          </a:p>
        </p:txBody>
      </p:sp>
      <p:sp>
        <p:nvSpPr>
          <p:cNvPr id="11" name="Organigramme : Connecteur 5"/>
          <p:cNvSpPr>
            <a:spLocks noChangeArrowheads="1"/>
          </p:cNvSpPr>
          <p:nvPr/>
        </p:nvSpPr>
        <p:spPr bwMode="auto">
          <a:xfrm>
            <a:off x="467544" y="5589240"/>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Co-contractualisation</a:t>
            </a:r>
          </a:p>
        </p:txBody>
      </p:sp>
      <p:sp>
        <p:nvSpPr>
          <p:cNvPr id="15" name="Ellipse 14"/>
          <p:cNvSpPr/>
          <p:nvPr/>
        </p:nvSpPr>
        <p:spPr bwMode="auto">
          <a:xfrm>
            <a:off x="370826" y="4380870"/>
            <a:ext cx="216024" cy="216024"/>
          </a:xfrm>
          <a:prstGeom prst="ellipse">
            <a:avLst/>
          </a:prstGeom>
          <a:solidFill>
            <a:srgbClr val="00B050"/>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4" name="Ellipse 13"/>
          <p:cNvSpPr/>
          <p:nvPr/>
        </p:nvSpPr>
        <p:spPr bwMode="auto">
          <a:xfrm>
            <a:off x="5234586" y="5891786"/>
            <a:ext cx="216024" cy="216024"/>
          </a:xfrm>
          <a:prstGeom prst="ellipse">
            <a:avLst/>
          </a:prstGeom>
          <a:solidFill>
            <a:srgbClr val="00B050"/>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6" name="ZoneTexte 15"/>
          <p:cNvSpPr txBox="1"/>
          <p:nvPr/>
        </p:nvSpPr>
        <p:spPr bwMode="auto">
          <a:xfrm>
            <a:off x="5436096" y="5805264"/>
            <a:ext cx="3528392" cy="432048"/>
          </a:xfrm>
          <a:prstGeom prst="rect">
            <a:avLst/>
          </a:prstGeom>
          <a:noFill/>
          <a:ln w="19050">
            <a:noFill/>
            <a:miter lim="800000"/>
            <a:headEnd/>
            <a:tailEnd/>
          </a:ln>
          <a:effectLst/>
        </p:spPr>
        <p:txBody>
          <a:bodyPr wrap="square" lIns="144000" tIns="144000" rIns="144000" bIns="144000" rtlCol="0" anchor="ctr" anchorCtr="0">
            <a:noAutofit/>
          </a:bodyPr>
          <a:lstStyle/>
          <a:p>
            <a:pPr algn="just"/>
            <a:r>
              <a:rPr lang="fr-FR" sz="1100" b="1" i="1" dirty="0" smtClean="0">
                <a:solidFill>
                  <a:schemeClr val="tx2"/>
                </a:solidFill>
              </a:rPr>
              <a:t>Point ayant particulièrement évolué depuis la restitution des groupes de travail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bwMode="auto">
          <a:xfrm>
            <a:off x="390763" y="1372435"/>
            <a:ext cx="8280920" cy="4392488"/>
          </a:xfrm>
          <a:prstGeom prst="rect">
            <a:avLst/>
          </a:prstGeom>
          <a:solidFill>
            <a:schemeClr val="accent6">
              <a:lumMod val="20000"/>
              <a:lumOff val="80000"/>
              <a:alpha val="50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71010" name="Espace réservé du texte 2"/>
          <p:cNvSpPr>
            <a:spLocks noGrp="1"/>
          </p:cNvSpPr>
          <p:nvPr>
            <p:ph type="body" sz="quarter" idx="17"/>
          </p:nvPr>
        </p:nvSpPr>
        <p:spPr bwMode="auto">
          <a:xfrm>
            <a:off x="792163" y="225425"/>
            <a:ext cx="4967287" cy="360363"/>
          </a:xfrm>
          <a:noFill/>
          <a:ln>
            <a:miter lim="800000"/>
            <a:headEnd/>
            <a:tailEnd/>
          </a:ln>
        </p:spPr>
        <p:txBody>
          <a:bodyPr vert="horz" wrap="square" numCol="1" compatLnSpc="1">
            <a:prstTxWarp prst="textNoShape">
              <a:avLst/>
            </a:prstTxWarp>
          </a:bodyPr>
          <a:lstStyle/>
          <a:p>
            <a:pPr eaLnBrk="1" hangingPunct="1">
              <a:buFontTx/>
              <a:buNone/>
            </a:pPr>
            <a:r>
              <a:rPr lang="fr-FR" dirty="0" smtClean="0"/>
              <a:t>Déroulement</a:t>
            </a:r>
          </a:p>
        </p:txBody>
      </p:sp>
      <p:sp>
        <p:nvSpPr>
          <p:cNvPr id="171011" name="Espace réservé du texte 3"/>
          <p:cNvSpPr>
            <a:spLocks noGrp="1"/>
          </p:cNvSpPr>
          <p:nvPr>
            <p:ph type="body" sz="quarter" idx="18"/>
          </p:nvPr>
        </p:nvSpPr>
        <p:spPr>
          <a:xfrm>
            <a:off x="6237288" y="225425"/>
            <a:ext cx="2663825" cy="360363"/>
          </a:xfrm>
          <a:noFill/>
          <a:ln>
            <a:miter lim="800000"/>
            <a:headEnd/>
            <a:tailEnd/>
          </a:ln>
        </p:spPr>
        <p:txBody>
          <a:bodyPr vert="horz" wrap="square" numCol="1" anchorCtr="0" compatLnSpc="1">
            <a:prstTxWarp prst="textNoShape">
              <a:avLst/>
            </a:prstTxWarp>
          </a:bodyPr>
          <a:lstStyle/>
          <a:p>
            <a:pPr eaLnBrk="1" hangingPunct="1">
              <a:buFontTx/>
              <a:buNone/>
            </a:pPr>
            <a:r>
              <a:rPr lang="fr-FR" dirty="0" smtClean="0"/>
              <a:t>Introduction</a:t>
            </a:r>
          </a:p>
        </p:txBody>
      </p:sp>
      <p:sp>
        <p:nvSpPr>
          <p:cNvPr id="171013" name="Rectangle à coins arrondis 13"/>
          <p:cNvSpPr>
            <a:spLocks noChangeArrowheads="1"/>
          </p:cNvSpPr>
          <p:nvPr/>
        </p:nvSpPr>
        <p:spPr bwMode="auto">
          <a:xfrm>
            <a:off x="1727684" y="1628800"/>
            <a:ext cx="5544616" cy="535723"/>
          </a:xfrm>
          <a:prstGeom prst="roundRect">
            <a:avLst>
              <a:gd name="adj" fmla="val 16667"/>
            </a:avLst>
          </a:prstGeom>
          <a:solidFill>
            <a:schemeClr val="tx2"/>
          </a:solidFill>
          <a:ln w="19050" algn="ctr">
            <a:noFill/>
            <a:round/>
            <a:headEnd/>
            <a:tailEnd/>
          </a:ln>
        </p:spPr>
        <p:txBody>
          <a:bodyPr lIns="144000" tIns="144000" rIns="144000" bIns="144000" anchor="ctr"/>
          <a:lstStyle/>
          <a:p>
            <a:pPr algn="ctr" eaLnBrk="0" fontAlgn="base" hangingPunct="0">
              <a:spcBef>
                <a:spcPct val="0"/>
              </a:spcBef>
              <a:spcAft>
                <a:spcPct val="0"/>
              </a:spcAft>
            </a:pPr>
            <a:r>
              <a:rPr lang="fr-FR" sz="1600" b="1" dirty="0" smtClean="0">
                <a:solidFill>
                  <a:srgbClr val="FFFFFF"/>
                </a:solidFill>
              </a:rPr>
              <a:t>Réalisation des trois groupes de travail : mars 2011</a:t>
            </a:r>
            <a:endParaRPr lang="fr-FR" sz="1600" b="1" dirty="0">
              <a:solidFill>
                <a:srgbClr val="FFFFFF"/>
              </a:solidFill>
            </a:endParaRPr>
          </a:p>
        </p:txBody>
      </p:sp>
      <p:sp>
        <p:nvSpPr>
          <p:cNvPr id="171014" name="Flèche vers le bas 5"/>
          <p:cNvSpPr>
            <a:spLocks noChangeArrowheads="1"/>
          </p:cNvSpPr>
          <p:nvPr/>
        </p:nvSpPr>
        <p:spPr bwMode="auto">
          <a:xfrm>
            <a:off x="4284092" y="2237647"/>
            <a:ext cx="431800" cy="2231132"/>
          </a:xfrm>
          <a:prstGeom prst="downArrow">
            <a:avLst>
              <a:gd name="adj1" fmla="val 50000"/>
              <a:gd name="adj2" fmla="val 50029"/>
            </a:avLst>
          </a:prstGeom>
          <a:solidFill>
            <a:schemeClr val="tx2"/>
          </a:solidFill>
          <a:ln w="19050" algn="ctr">
            <a:noFill/>
            <a:round/>
            <a:headEnd/>
            <a:tailEnd/>
          </a:ln>
        </p:spPr>
        <p:txBody>
          <a:bodyPr lIns="144000" tIns="144000" rIns="144000" bIns="144000" anchor="ctr"/>
          <a:lstStyle/>
          <a:p>
            <a:pPr algn="just" eaLnBrk="0" fontAlgn="base" hangingPunct="0">
              <a:spcBef>
                <a:spcPct val="0"/>
              </a:spcBef>
              <a:spcAft>
                <a:spcPct val="0"/>
              </a:spcAft>
            </a:pPr>
            <a:endParaRPr lang="fr-FR" sz="1200" b="1" dirty="0">
              <a:solidFill>
                <a:srgbClr val="FFFFFF"/>
              </a:solidFill>
            </a:endParaRPr>
          </a:p>
        </p:txBody>
      </p:sp>
      <p:sp>
        <p:nvSpPr>
          <p:cNvPr id="14" name="Rectangle à coins arrondis 13"/>
          <p:cNvSpPr>
            <a:spLocks noChangeArrowheads="1"/>
          </p:cNvSpPr>
          <p:nvPr/>
        </p:nvSpPr>
        <p:spPr bwMode="auto">
          <a:xfrm>
            <a:off x="1115616" y="4581128"/>
            <a:ext cx="6768752" cy="936104"/>
          </a:xfrm>
          <a:prstGeom prst="roundRect">
            <a:avLst>
              <a:gd name="adj" fmla="val 16667"/>
            </a:avLst>
          </a:prstGeom>
          <a:solidFill>
            <a:schemeClr val="accent2">
              <a:lumMod val="40000"/>
              <a:lumOff val="60000"/>
              <a:alpha val="28000"/>
            </a:schemeClr>
          </a:solidFill>
          <a:ln w="19050" algn="ctr">
            <a:solidFill>
              <a:srgbClr val="005EA7"/>
            </a:solidFill>
            <a:round/>
            <a:headEnd/>
            <a:tailEnd/>
          </a:ln>
        </p:spPr>
        <p:txBody>
          <a:bodyPr lIns="144000" tIns="144000" rIns="144000" bIns="144000" anchor="ctr"/>
          <a:lstStyle/>
          <a:p>
            <a:pPr algn="ctr" eaLnBrk="0" fontAlgn="base" hangingPunct="0">
              <a:spcBef>
                <a:spcPct val="0"/>
              </a:spcBef>
              <a:spcAft>
                <a:spcPct val="0"/>
              </a:spcAft>
              <a:defRPr/>
            </a:pPr>
            <a:r>
              <a:rPr lang="fr-FR" sz="1600" b="1" i="1" dirty="0" smtClean="0">
                <a:solidFill>
                  <a:srgbClr val="005EA7"/>
                </a:solidFill>
              </a:rPr>
              <a:t>PRESENTATION DES RESULTATS :</a:t>
            </a:r>
          </a:p>
          <a:p>
            <a:pPr algn="ctr" eaLnBrk="0" fontAlgn="base" hangingPunct="0">
              <a:spcBef>
                <a:spcPct val="0"/>
              </a:spcBef>
              <a:spcAft>
                <a:spcPct val="0"/>
              </a:spcAft>
              <a:defRPr/>
            </a:pPr>
            <a:r>
              <a:rPr lang="fr-FR" sz="1600" b="1" i="1" dirty="0" smtClean="0">
                <a:solidFill>
                  <a:srgbClr val="005EA7"/>
                </a:solidFill>
              </a:rPr>
              <a:t>Conditions nécessaires à l’élaboration d’une organisation nationale pour l’accompagnement des personnes </a:t>
            </a:r>
            <a:endParaRPr lang="fr-FR" sz="1600" b="1" i="1" dirty="0">
              <a:solidFill>
                <a:srgbClr val="005EA7"/>
              </a:solidFill>
            </a:endParaRPr>
          </a:p>
        </p:txBody>
      </p:sp>
      <p:sp>
        <p:nvSpPr>
          <p:cNvPr id="17" name="Arrondir un rectangle avec un coin du même côté 16"/>
          <p:cNvSpPr/>
          <p:nvPr/>
        </p:nvSpPr>
        <p:spPr bwMode="auto">
          <a:xfrm>
            <a:off x="2555776" y="3354150"/>
            <a:ext cx="3888432" cy="610573"/>
          </a:xfrm>
          <a:prstGeom prst="round2SameRect">
            <a:avLst/>
          </a:prstGeom>
          <a:solidFill>
            <a:schemeClr val="bg1"/>
          </a:solidFill>
          <a:ln w="19050" cap="flat" cmpd="sng" algn="ctr">
            <a:solidFill>
              <a:srgbClr val="0070C0"/>
            </a:solidFill>
            <a:prstDash val="solid"/>
            <a:round/>
            <a:headEnd type="none" w="med" len="med"/>
            <a:tailEnd type="none" w="med" len="med"/>
          </a:ln>
          <a:effectLst/>
        </p:spPr>
        <p:txBody>
          <a:bodyPr lIns="144000" tIns="144000" rIns="144000" bIns="144000" anchor="ctr"/>
          <a:lstStyle/>
          <a:p>
            <a:pPr algn="ctr" eaLnBrk="0" fontAlgn="base" hangingPunct="0">
              <a:spcBef>
                <a:spcPct val="0"/>
              </a:spcBef>
              <a:spcAft>
                <a:spcPct val="0"/>
              </a:spcAft>
              <a:defRPr/>
            </a:pPr>
            <a:r>
              <a:rPr lang="fr-FR" sz="1400" b="1" dirty="0" smtClean="0">
                <a:solidFill>
                  <a:srgbClr val="0070C0"/>
                </a:solidFill>
              </a:rPr>
              <a:t>Complément de la réflexion par des entretiens téléphoniques</a:t>
            </a:r>
            <a:endParaRPr lang="fr-FR" sz="1400" b="1" dirty="0">
              <a:solidFill>
                <a:srgbClr val="0070C0"/>
              </a:solidFill>
            </a:endParaRPr>
          </a:p>
        </p:txBody>
      </p:sp>
      <p:sp>
        <p:nvSpPr>
          <p:cNvPr id="20" name="Arrondir un rectangle avec un coin du même côté 19"/>
          <p:cNvSpPr/>
          <p:nvPr/>
        </p:nvSpPr>
        <p:spPr bwMode="auto">
          <a:xfrm>
            <a:off x="2555776" y="2562062"/>
            <a:ext cx="3888432" cy="609802"/>
          </a:xfrm>
          <a:prstGeom prst="round2SameRect">
            <a:avLst/>
          </a:prstGeom>
          <a:solidFill>
            <a:schemeClr val="bg1"/>
          </a:solidFill>
          <a:ln w="19050" cap="flat" cmpd="sng" algn="ctr">
            <a:solidFill>
              <a:srgbClr val="0070C0"/>
            </a:solidFill>
            <a:prstDash val="solid"/>
            <a:round/>
            <a:headEnd type="none" w="med" len="med"/>
            <a:tailEnd type="none" w="med" len="med"/>
          </a:ln>
          <a:effectLst/>
        </p:spPr>
        <p:txBody>
          <a:bodyPr lIns="144000" tIns="144000" rIns="144000" bIns="144000" anchor="ctr"/>
          <a:lstStyle/>
          <a:p>
            <a:pPr algn="ctr" eaLnBrk="0" fontAlgn="base" hangingPunct="0">
              <a:spcBef>
                <a:spcPct val="0"/>
              </a:spcBef>
              <a:spcAft>
                <a:spcPct val="0"/>
              </a:spcAft>
              <a:defRPr/>
            </a:pPr>
            <a:r>
              <a:rPr lang="fr-FR" sz="1400" b="1" dirty="0" smtClean="0">
                <a:solidFill>
                  <a:srgbClr val="0070C0"/>
                </a:solidFill>
              </a:rPr>
              <a:t>Analyse ALCIMED : restitution des groupes de travail</a:t>
            </a:r>
            <a:endParaRPr lang="fr-FR" sz="1400" b="1" dirty="0">
              <a:solidFill>
                <a:srgbClr val="0070C0"/>
              </a:solidFill>
            </a:endParaRPr>
          </a:p>
        </p:txBody>
      </p:sp>
      <p:pic>
        <p:nvPicPr>
          <p:cNvPr id="10" name="Picture 96" descr="MCj04315790000[1]"/>
          <p:cNvPicPr>
            <a:picLocks noChangeAspect="1" noChangeArrowheads="1"/>
          </p:cNvPicPr>
          <p:nvPr/>
        </p:nvPicPr>
        <p:blipFill>
          <a:blip r:embed="rId3" cstate="print"/>
          <a:srcRect/>
          <a:stretch>
            <a:fillRect/>
          </a:stretch>
        </p:blipFill>
        <p:spPr bwMode="auto">
          <a:xfrm>
            <a:off x="683568" y="4501669"/>
            <a:ext cx="1152128" cy="11595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ACCOMPAGNEMENT</a:t>
            </a:r>
            <a:endParaRPr lang="fr-FR" sz="2000" b="1" i="1" dirty="0">
              <a:solidFill>
                <a:srgbClr val="FFFFFF"/>
              </a:solidFill>
            </a:endParaRPr>
          </a:p>
        </p:txBody>
      </p:sp>
      <p:sp>
        <p:nvSpPr>
          <p:cNvPr id="3" name="Organigramme : Connecteur 5"/>
          <p:cNvSpPr>
            <a:spLocks noChangeArrowheads="1"/>
          </p:cNvSpPr>
          <p:nvPr/>
        </p:nvSpPr>
        <p:spPr bwMode="auto">
          <a:xfrm>
            <a:off x="467544" y="4213636"/>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Gérer le risque vital de la personne et assurer sa sécurité</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Accompagnement de la personne</a:t>
            </a:r>
            <a:endParaRPr lang="fr-FR" sz="2000" b="1" kern="0" dirty="0">
              <a:solidFill>
                <a:srgbClr val="005EA7"/>
              </a:solidFill>
            </a:endParaRPr>
          </a:p>
        </p:txBody>
      </p:sp>
      <p:sp>
        <p:nvSpPr>
          <p:cNvPr id="6" name="Organigramme : Connecteur 5"/>
          <p:cNvSpPr>
            <a:spLocks noChangeArrowheads="1"/>
          </p:cNvSpPr>
          <p:nvPr/>
        </p:nvSpPr>
        <p:spPr bwMode="auto">
          <a:xfrm>
            <a:off x="467544" y="3533286"/>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Soutenir les équipes sur le volet épilepsie sévère</a:t>
            </a:r>
          </a:p>
        </p:txBody>
      </p:sp>
      <p:sp>
        <p:nvSpPr>
          <p:cNvPr id="7" name="Organigramme : Connecteur 5"/>
          <p:cNvSpPr>
            <a:spLocks noChangeArrowheads="1"/>
          </p:cNvSpPr>
          <p:nvPr/>
        </p:nvSpPr>
        <p:spPr bwMode="auto">
          <a:xfrm>
            <a:off x="467544" y="2852936"/>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Informer sur l’épilepsie</a:t>
            </a:r>
          </a:p>
        </p:txBody>
      </p:sp>
      <p:sp>
        <p:nvSpPr>
          <p:cNvPr id="8" name="Organigramme : Connecteur 5"/>
          <p:cNvSpPr>
            <a:spLocks noChangeArrowheads="1"/>
          </p:cNvSpPr>
          <p:nvPr/>
        </p:nvSpPr>
        <p:spPr bwMode="auto">
          <a:xfrm>
            <a:off x="467544" y="4901438"/>
            <a:ext cx="4392488" cy="576064"/>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Adapter les organisations au rythme spécifique des personnes épileptiques </a:t>
            </a: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220072" y="4005064"/>
            <a:ext cx="3528392" cy="1728192"/>
          </a:xfrm>
          <a:prstGeom prst="wedgeRoundRectCallout">
            <a:avLst>
              <a:gd name="adj1" fmla="val -59192"/>
              <a:gd name="adj2" fmla="val 25176"/>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algn="just" eaLnBrk="0" fontAlgn="base" hangingPunct="0">
              <a:spcBef>
                <a:spcPct val="0"/>
              </a:spcBef>
              <a:spcAft>
                <a:spcPct val="0"/>
              </a:spcAft>
            </a:pPr>
            <a:r>
              <a:rPr lang="fr-FR" sz="1200" b="1" dirty="0" smtClean="0">
                <a:solidFill>
                  <a:schemeClr val="tx2"/>
                </a:solidFill>
                <a:latin typeface="Arial" charset="0"/>
                <a:ea typeface="ヒラギノ角ゴ Pro W3" pitchFamily="28" charset="-128"/>
              </a:rPr>
              <a:t>Repenser les organisations (en termes de ressources humaines et d’activités) pour répondre aux besoins des personnes avec une épilepsie sévère, en tenant compte des périodes critiques, comme le temps de crise et l’après crise.</a:t>
            </a:r>
          </a:p>
        </p:txBody>
      </p:sp>
      <p:sp>
        <p:nvSpPr>
          <p:cNvPr id="11" name="Organigramme : Connecteur 5"/>
          <p:cNvSpPr>
            <a:spLocks noChangeArrowheads="1"/>
          </p:cNvSpPr>
          <p:nvPr/>
        </p:nvSpPr>
        <p:spPr bwMode="auto">
          <a:xfrm>
            <a:off x="467544" y="5589240"/>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Co-contractualisation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7"/>
          <p:cNvSpPr>
            <a:spLocks noChangeArrowheads="1"/>
          </p:cNvSpPr>
          <p:nvPr/>
        </p:nvSpPr>
        <p:spPr bwMode="auto">
          <a:xfrm>
            <a:off x="2051720" y="1628800"/>
            <a:ext cx="5040560" cy="602307"/>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2000" b="1" i="1" dirty="0" smtClean="0">
                <a:solidFill>
                  <a:srgbClr val="FFFFFF"/>
                </a:solidFill>
              </a:rPr>
              <a:t>ACCOMPAGNEMENT</a:t>
            </a:r>
            <a:endParaRPr lang="fr-FR" sz="2000" b="1" i="1" dirty="0">
              <a:solidFill>
                <a:srgbClr val="FFFFFF"/>
              </a:solidFill>
            </a:endParaRPr>
          </a:p>
        </p:txBody>
      </p:sp>
      <p:sp>
        <p:nvSpPr>
          <p:cNvPr id="3" name="Organigramme : Connecteur 5"/>
          <p:cNvSpPr>
            <a:spLocks noChangeArrowheads="1"/>
          </p:cNvSpPr>
          <p:nvPr/>
        </p:nvSpPr>
        <p:spPr bwMode="auto">
          <a:xfrm>
            <a:off x="489596" y="4170094"/>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Gérer le risque vital de la personne et assurer sa sécurité</a:t>
            </a:r>
          </a:p>
        </p:txBody>
      </p:sp>
      <p:sp>
        <p:nvSpPr>
          <p:cNvPr id="4" name="Espace réservé du texte 3"/>
          <p:cNvSpPr txBox="1">
            <a:spLocks/>
          </p:cNvSpPr>
          <p:nvPr/>
        </p:nvSpPr>
        <p:spPr bwMode="auto">
          <a:xfrm>
            <a:off x="6237288" y="44624"/>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Conditions nécessaires</a:t>
            </a:r>
            <a:endParaRPr lang="fr-FR" sz="2200" b="1" i="1" dirty="0">
              <a:solidFill>
                <a:srgbClr val="FFFFFF"/>
              </a:solidFill>
            </a:endParaRPr>
          </a:p>
        </p:txBody>
      </p:sp>
      <p:sp>
        <p:nvSpPr>
          <p:cNvPr id="5"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Accompagnement de la personne</a:t>
            </a:r>
            <a:endParaRPr lang="fr-FR" sz="2000" b="1" kern="0" dirty="0">
              <a:solidFill>
                <a:srgbClr val="005EA7"/>
              </a:solidFill>
            </a:endParaRPr>
          </a:p>
        </p:txBody>
      </p:sp>
      <p:sp>
        <p:nvSpPr>
          <p:cNvPr id="6" name="Organigramme : Connecteur 5"/>
          <p:cNvSpPr>
            <a:spLocks noChangeArrowheads="1"/>
          </p:cNvSpPr>
          <p:nvPr/>
        </p:nvSpPr>
        <p:spPr bwMode="auto">
          <a:xfrm>
            <a:off x="489596" y="3489744"/>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Soutenir les équipes sur le volet épilepsie sévère</a:t>
            </a:r>
          </a:p>
        </p:txBody>
      </p:sp>
      <p:sp>
        <p:nvSpPr>
          <p:cNvPr id="7" name="Organigramme : Connecteur 5"/>
          <p:cNvSpPr>
            <a:spLocks noChangeArrowheads="1"/>
          </p:cNvSpPr>
          <p:nvPr/>
        </p:nvSpPr>
        <p:spPr bwMode="auto">
          <a:xfrm>
            <a:off x="489596" y="2809394"/>
            <a:ext cx="4392488" cy="568612"/>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Informer sur l’épilepsie</a:t>
            </a:r>
          </a:p>
        </p:txBody>
      </p:sp>
      <p:sp>
        <p:nvSpPr>
          <p:cNvPr id="8" name="Organigramme : Connecteur 5"/>
          <p:cNvSpPr>
            <a:spLocks noChangeArrowheads="1"/>
          </p:cNvSpPr>
          <p:nvPr/>
        </p:nvSpPr>
        <p:spPr bwMode="auto">
          <a:xfrm>
            <a:off x="489596" y="4857896"/>
            <a:ext cx="4392488" cy="576064"/>
          </a:xfrm>
          <a:prstGeom prst="rect">
            <a:avLst/>
          </a:prstGeom>
          <a:solidFill>
            <a:schemeClr val="bg1"/>
          </a:solidFill>
          <a:ln w="19050" algn="ctr">
            <a:solidFill>
              <a:schemeClr val="bg1">
                <a:lumMod val="85000"/>
              </a:schemeClr>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chemeClr val="bg1">
                    <a:lumMod val="85000"/>
                  </a:schemeClr>
                </a:solidFill>
              </a:rPr>
              <a:t>	Adapter les organisations au rythme spécifique des personnes épileptiques </a:t>
            </a:r>
          </a:p>
        </p:txBody>
      </p:sp>
      <p:sp>
        <p:nvSpPr>
          <p:cNvPr id="12" name="Triangle isocèle 11"/>
          <p:cNvSpPr/>
          <p:nvPr/>
        </p:nvSpPr>
        <p:spPr bwMode="auto">
          <a:xfrm rot="10800000">
            <a:off x="3455876" y="2348879"/>
            <a:ext cx="2232248"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3" name="Rectangle à coins arrondis 12"/>
          <p:cNvSpPr/>
          <p:nvPr/>
        </p:nvSpPr>
        <p:spPr bwMode="auto">
          <a:xfrm>
            <a:off x="5220072" y="3861048"/>
            <a:ext cx="3528392" cy="2160240"/>
          </a:xfrm>
          <a:prstGeom prst="wedgeRoundRectCallout">
            <a:avLst>
              <a:gd name="adj1" fmla="val -59954"/>
              <a:gd name="adj2" fmla="val 46799"/>
              <a:gd name="adj3" fmla="val 16667"/>
            </a:avLst>
          </a:prstGeom>
          <a:solidFill>
            <a:schemeClr val="tx2">
              <a:alpha val="31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L="174625" indent="-174625" algn="just" eaLnBrk="0" fontAlgn="base" hangingPunct="0">
              <a:spcBef>
                <a:spcPct val="0"/>
              </a:spcBef>
              <a:spcAft>
                <a:spcPct val="0"/>
              </a:spcAft>
              <a:buFont typeface="Wingdings" pitchFamily="2" charset="2"/>
              <a:buChar char="§"/>
            </a:pPr>
            <a:r>
              <a:rPr lang="fr-FR" sz="1200" b="1" dirty="0" smtClean="0">
                <a:solidFill>
                  <a:schemeClr val="tx2"/>
                </a:solidFill>
                <a:latin typeface="Arial" charset="0"/>
                <a:ea typeface="ヒラギノ角ゴ Pro W3" pitchFamily="28" charset="-128"/>
              </a:rPr>
              <a:t>Favoriser les échanges entre différents lieux d’accompagnement de la personne pour répondre à la fluctuation de ses besoins (ex : psychiatrie de secteur-établissements médico-sociaux).</a:t>
            </a:r>
          </a:p>
          <a:p>
            <a:pPr marL="174625" indent="-174625" algn="just" eaLnBrk="0" fontAlgn="base" hangingPunct="0">
              <a:spcBef>
                <a:spcPct val="0"/>
              </a:spcBef>
              <a:spcAft>
                <a:spcPct val="0"/>
              </a:spcAft>
              <a:buFont typeface="Wingdings" pitchFamily="2" charset="2"/>
              <a:buChar char="§"/>
            </a:pPr>
            <a:endParaRPr lang="fr-FR" sz="800" b="1" dirty="0" smtClean="0">
              <a:solidFill>
                <a:schemeClr val="tx2"/>
              </a:solidFill>
              <a:latin typeface="Arial" charset="0"/>
              <a:ea typeface="ヒラギノ角ゴ Pro W3" pitchFamily="28" charset="-128"/>
            </a:endParaRPr>
          </a:p>
          <a:p>
            <a:pPr marL="174625" indent="-174625" algn="just" eaLnBrk="0" fontAlgn="base" hangingPunct="0">
              <a:spcBef>
                <a:spcPct val="0"/>
              </a:spcBef>
              <a:spcAft>
                <a:spcPct val="0"/>
              </a:spcAft>
              <a:buFont typeface="Wingdings" pitchFamily="2" charset="2"/>
              <a:buChar char="§"/>
            </a:pPr>
            <a:r>
              <a:rPr lang="fr-FR" sz="1200" b="1" dirty="0" smtClean="0">
                <a:solidFill>
                  <a:schemeClr val="tx2"/>
                </a:solidFill>
                <a:latin typeface="Arial" charset="0"/>
                <a:ea typeface="ヒラギノ角ゴ Pro W3" pitchFamily="28" charset="-128"/>
              </a:rPr>
              <a:t>Permettre des s</a:t>
            </a:r>
            <a:r>
              <a:rPr kumimoji="0" lang="fr-FR" sz="1200" b="1" i="0" u="none" strike="noStrike" cap="none" normalizeH="0" baseline="0" dirty="0" smtClean="0">
                <a:ln>
                  <a:noFill/>
                </a:ln>
                <a:solidFill>
                  <a:schemeClr val="tx2"/>
                </a:solidFill>
                <a:effectLst/>
                <a:latin typeface="Arial" charset="0"/>
                <a:ea typeface="ヒラギノ角ゴ Pro W3" pitchFamily="28" charset="-128"/>
              </a:rPr>
              <a:t>éjours de rupture</a:t>
            </a:r>
            <a:r>
              <a:rPr lang="fr-FR" sz="1200" b="1" dirty="0" smtClean="0">
                <a:solidFill>
                  <a:schemeClr val="tx2"/>
                </a:solidFill>
                <a:latin typeface="Arial" charset="0"/>
                <a:ea typeface="ヒラギノ角ゴ Pro W3" pitchFamily="28" charset="-128"/>
              </a:rPr>
              <a:t> dans différents lieux d’accompagnement.</a:t>
            </a:r>
          </a:p>
          <a:p>
            <a:pPr marL="174625" indent="-174625" algn="just" eaLnBrk="0" fontAlgn="base" hangingPunct="0">
              <a:spcBef>
                <a:spcPct val="0"/>
              </a:spcBef>
              <a:spcAft>
                <a:spcPct val="0"/>
              </a:spcAft>
              <a:buFont typeface="Wingdings" pitchFamily="2" charset="2"/>
              <a:buChar char="§"/>
            </a:pPr>
            <a:endParaRPr lang="fr-FR" sz="800" b="1" dirty="0" smtClean="0">
              <a:solidFill>
                <a:schemeClr val="tx2"/>
              </a:solidFill>
              <a:latin typeface="Arial" charset="0"/>
              <a:ea typeface="ヒラギノ角ゴ Pro W3" pitchFamily="28" charset="-128"/>
            </a:endParaRPr>
          </a:p>
          <a:p>
            <a:pPr marL="174625" indent="-174625" algn="just" eaLnBrk="0" fontAlgn="base" hangingPunct="0">
              <a:spcBef>
                <a:spcPct val="0"/>
              </a:spcBef>
              <a:spcAft>
                <a:spcPct val="0"/>
              </a:spcAft>
              <a:buFont typeface="Wingdings" pitchFamily="2" charset="2"/>
              <a:buChar char="§"/>
            </a:pPr>
            <a:r>
              <a:rPr lang="fr-FR" sz="1200" b="1" dirty="0" smtClean="0">
                <a:solidFill>
                  <a:schemeClr val="tx2"/>
                </a:solidFill>
                <a:latin typeface="Arial" charset="0"/>
                <a:ea typeface="ヒラギノ角ゴ Pro W3" pitchFamily="28" charset="-128"/>
              </a:rPr>
              <a:t>Favoriser le répit des aidants et l’autonomisation des personnes.</a:t>
            </a:r>
          </a:p>
        </p:txBody>
      </p:sp>
      <p:sp>
        <p:nvSpPr>
          <p:cNvPr id="11" name="Organigramme : Connecteur 5"/>
          <p:cNvSpPr>
            <a:spLocks noChangeArrowheads="1"/>
          </p:cNvSpPr>
          <p:nvPr/>
        </p:nvSpPr>
        <p:spPr bwMode="auto">
          <a:xfrm>
            <a:off x="489596" y="5545698"/>
            <a:ext cx="4392488" cy="576064"/>
          </a:xfrm>
          <a:prstGeom prst="rect">
            <a:avLst/>
          </a:prstGeom>
          <a:solidFill>
            <a:schemeClr val="bg1"/>
          </a:solidFill>
          <a:ln w="19050" algn="ctr">
            <a:solidFill>
              <a:srgbClr val="92D050"/>
            </a:solidFill>
            <a:round/>
            <a:headEnd/>
            <a:tailEnd/>
          </a:ln>
        </p:spPr>
        <p:txBody>
          <a:bodyPr lIns="72000" tIns="0" rIns="36000" bIns="0" anchor="ctr"/>
          <a:lstStyle/>
          <a:p>
            <a:pPr marL="180975" indent="-180975" eaLnBrk="0" fontAlgn="base" hangingPunct="0">
              <a:spcBef>
                <a:spcPct val="0"/>
              </a:spcBef>
              <a:spcAft>
                <a:spcPct val="0"/>
              </a:spcAft>
            </a:pPr>
            <a:r>
              <a:rPr lang="fr-FR" sz="1600" b="1" dirty="0" smtClean="0">
                <a:solidFill>
                  <a:srgbClr val="005EA7"/>
                </a:solidFill>
              </a:rPr>
              <a:t>	Co-contractualisation</a:t>
            </a:r>
          </a:p>
        </p:txBody>
      </p:sp>
      <p:sp>
        <p:nvSpPr>
          <p:cNvPr id="15" name="Rectangle 14"/>
          <p:cNvSpPr/>
          <p:nvPr/>
        </p:nvSpPr>
        <p:spPr bwMode="auto">
          <a:xfrm>
            <a:off x="381584" y="2708920"/>
            <a:ext cx="4608512" cy="3528392"/>
          </a:xfrm>
          <a:prstGeom prst="rect">
            <a:avLst/>
          </a:prstGeom>
          <a:noFill/>
          <a:ln w="25400" cap="flat" cmpd="sng" algn="ctr">
            <a:solidFill>
              <a:schemeClr val="tx2"/>
            </a:solidFill>
            <a:prstDash val="sysDash"/>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16" name="Rectangle 15"/>
          <p:cNvSpPr/>
          <p:nvPr/>
        </p:nvSpPr>
        <p:spPr bwMode="auto">
          <a:xfrm>
            <a:off x="1677728" y="2593932"/>
            <a:ext cx="2016224" cy="186996"/>
          </a:xfrm>
          <a:prstGeom prst="rect">
            <a:avLst/>
          </a:prstGeom>
          <a:solidFill>
            <a:schemeClr val="bg1"/>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buFontTx/>
              <a:buNone/>
              <a:tabLst/>
            </a:pPr>
            <a:r>
              <a:rPr lang="fr-FR" sz="1600" b="1" i="1" dirty="0" smtClean="0">
                <a:solidFill>
                  <a:srgbClr val="005EA7"/>
                </a:solidFill>
              </a:rPr>
              <a:t>Mise en réseau</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1"/>
          <p:cNvSpPr txBox="1">
            <a:spLocks/>
          </p:cNvSpPr>
          <p:nvPr/>
        </p:nvSpPr>
        <p:spPr bwMode="auto">
          <a:xfrm>
            <a:off x="1489103" y="2492896"/>
            <a:ext cx="6192688" cy="1728192"/>
          </a:xfrm>
          <a:prstGeom prst="rect">
            <a:avLst/>
          </a:prstGeom>
          <a:solidFill>
            <a:schemeClr val="accent1">
              <a:lumMod val="40000"/>
              <a:lumOff val="60000"/>
              <a:alpha val="35000"/>
            </a:schemeClr>
          </a:solidFill>
          <a:ln w="19050">
            <a:no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r>
              <a:rPr lang="fr-FR" sz="2400" b="1" i="1" dirty="0" smtClean="0">
                <a:solidFill>
                  <a:schemeClr val="accent6">
                    <a:lumMod val="75000"/>
                  </a:schemeClr>
                </a:solidFill>
              </a:rPr>
              <a:t>Merci à tous pour votre implication tout au long de ce projet</a:t>
            </a:r>
            <a:endParaRPr lang="fr-FR" sz="2400" b="1" i="1" dirty="0">
              <a:solidFill>
                <a:schemeClr val="accent6">
                  <a:lumMod val="75000"/>
                </a:schemeClr>
              </a:solidFill>
            </a:endParaRPr>
          </a:p>
        </p:txBody>
      </p:sp>
      <p:sp>
        <p:nvSpPr>
          <p:cNvPr id="173059" name="Espace réservé du texte 3"/>
          <p:cNvSpPr>
            <a:spLocks noGrp="1"/>
          </p:cNvSpPr>
          <p:nvPr>
            <p:ph type="body" sz="quarter" idx="18"/>
          </p:nvPr>
        </p:nvSpPr>
        <p:spPr>
          <a:xfrm>
            <a:off x="6237288" y="225425"/>
            <a:ext cx="2663825" cy="360363"/>
          </a:xfrm>
          <a:noFill/>
          <a:ln>
            <a:miter lim="800000"/>
            <a:headEnd/>
            <a:tailEnd/>
          </a:ln>
        </p:spPr>
        <p:txBody>
          <a:bodyPr vert="horz" wrap="square" numCol="1" anchorCtr="0" compatLnSpc="1">
            <a:prstTxWarp prst="textNoShape">
              <a:avLst/>
            </a:prstTxWarp>
          </a:bodyPr>
          <a:lstStyle/>
          <a:p>
            <a:pPr eaLnBrk="1" hangingPunct="1">
              <a:buFontTx/>
              <a:buNone/>
            </a:pPr>
            <a:r>
              <a:rPr lang="fr-FR" dirty="0" smtClean="0"/>
              <a:t>Remerciements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92514" name="Picture 10" descr="filet"/>
          <p:cNvPicPr>
            <a:picLocks noChangeAspect="1" noChangeArrowheads="1"/>
          </p:cNvPicPr>
          <p:nvPr/>
        </p:nvPicPr>
        <p:blipFill>
          <a:blip r:embed="rId3" cstate="print"/>
          <a:srcRect/>
          <a:stretch>
            <a:fillRect/>
          </a:stretch>
        </p:blipFill>
        <p:spPr bwMode="auto">
          <a:xfrm>
            <a:off x="42863" y="642938"/>
            <a:ext cx="8894762" cy="365125"/>
          </a:xfrm>
          <a:prstGeom prst="rect">
            <a:avLst/>
          </a:prstGeom>
          <a:noFill/>
          <a:ln w="9525">
            <a:noFill/>
            <a:miter lim="800000"/>
            <a:headEnd/>
            <a:tailEnd/>
          </a:ln>
        </p:spPr>
      </p:pic>
      <p:sp>
        <p:nvSpPr>
          <p:cNvPr id="192515" name="Forme libre 10"/>
          <p:cNvSpPr>
            <a:spLocks/>
          </p:cNvSpPr>
          <p:nvPr/>
        </p:nvSpPr>
        <p:spPr bwMode="gray">
          <a:xfrm rot="10800000" flipV="1">
            <a:off x="5857875" y="0"/>
            <a:ext cx="3286125" cy="809625"/>
          </a:xfrm>
          <a:custGeom>
            <a:avLst/>
            <a:gdLst>
              <a:gd name="T0" fmla="*/ 0 w 3286052"/>
              <a:gd name="T1" fmla="*/ 0 h 828000"/>
              <a:gd name="T2" fmla="*/ 2873844 w 3286052"/>
              <a:gd name="T3" fmla="*/ 0 h 828000"/>
              <a:gd name="T4" fmla="*/ 3023703 w 3286052"/>
              <a:gd name="T5" fmla="*/ 27166 h 828000"/>
              <a:gd name="T6" fmla="*/ 3287999 w 3286052"/>
              <a:gd name="T7" fmla="*/ 451730 h 828000"/>
              <a:gd name="T8" fmla="*/ 0 w 3286052"/>
              <a:gd name="T9" fmla="*/ 451730 h 828000"/>
              <a:gd name="T10" fmla="*/ 0 w 3286052"/>
              <a:gd name="T11" fmla="*/ 0 h 828000"/>
              <a:gd name="T12" fmla="*/ 0 60000 65536"/>
              <a:gd name="T13" fmla="*/ 0 60000 65536"/>
              <a:gd name="T14" fmla="*/ 0 60000 65536"/>
              <a:gd name="T15" fmla="*/ 0 60000 65536"/>
              <a:gd name="T16" fmla="*/ 0 60000 65536"/>
              <a:gd name="T17" fmla="*/ 0 60000 65536"/>
              <a:gd name="T18" fmla="*/ 0 w 3286052"/>
              <a:gd name="T19" fmla="*/ 0 h 828000"/>
              <a:gd name="T20" fmla="*/ 3286052 w 3286052"/>
              <a:gd name="T21" fmla="*/ 828000 h 828000"/>
            </a:gdLst>
            <a:ahLst/>
            <a:cxnLst>
              <a:cxn ang="T12">
                <a:pos x="T0" y="T1"/>
              </a:cxn>
              <a:cxn ang="T13">
                <a:pos x="T2" y="T3"/>
              </a:cxn>
              <a:cxn ang="T14">
                <a:pos x="T4" y="T5"/>
              </a:cxn>
              <a:cxn ang="T15">
                <a:pos x="T6" y="T7"/>
              </a:cxn>
              <a:cxn ang="T16">
                <a:pos x="T8" y="T9"/>
              </a:cxn>
              <a:cxn ang="T17">
                <a:pos x="T10" y="T11"/>
              </a:cxn>
            </a:cxnLst>
            <a:rect l="T18" t="T19" r="T20" b="T21"/>
            <a:pathLst>
              <a:path w="3286052" h="828000">
                <a:moveTo>
                  <a:pt x="0" y="0"/>
                </a:moveTo>
                <a:lnTo>
                  <a:pt x="2872116" y="0"/>
                </a:lnTo>
                <a:cubicBezTo>
                  <a:pt x="2981916" y="0"/>
                  <a:pt x="2992619" y="29814"/>
                  <a:pt x="3021918" y="49796"/>
                </a:cubicBezTo>
                <a:cubicBezTo>
                  <a:pt x="3117936" y="173712"/>
                  <a:pt x="3137248" y="371293"/>
                  <a:pt x="3286052" y="828000"/>
                </a:cubicBezTo>
                <a:lnTo>
                  <a:pt x="0" y="828000"/>
                </a:lnTo>
                <a:lnTo>
                  <a:pt x="0" y="0"/>
                </a:lnTo>
                <a:close/>
              </a:path>
            </a:pathLst>
          </a:custGeom>
          <a:solidFill>
            <a:srgbClr val="195FA7"/>
          </a:solidFill>
          <a:ln w="9525">
            <a:noFill/>
            <a:miter lim="800000"/>
            <a:headEnd/>
            <a:tailEnd/>
          </a:ln>
        </p:spPr>
        <p:txBody>
          <a:bodyPr wrap="none" anchor="ctr"/>
          <a:lstStyle/>
          <a:p>
            <a:pPr fontAlgn="base">
              <a:spcBef>
                <a:spcPct val="0"/>
              </a:spcBef>
              <a:spcAft>
                <a:spcPct val="0"/>
              </a:spcAft>
            </a:pPr>
            <a:endParaRPr lang="fr-FR" sz="2400" dirty="0">
              <a:solidFill>
                <a:prstClr val="black"/>
              </a:solidFill>
            </a:endParaRPr>
          </a:p>
        </p:txBody>
      </p:sp>
      <p:sp>
        <p:nvSpPr>
          <p:cNvPr id="13" name="Rectangle 12"/>
          <p:cNvSpPr>
            <a:spLocks noChangeArrowheads="1"/>
          </p:cNvSpPr>
          <p:nvPr/>
        </p:nvSpPr>
        <p:spPr bwMode="auto">
          <a:xfrm>
            <a:off x="431800" y="1260475"/>
            <a:ext cx="8280400" cy="4679950"/>
          </a:xfrm>
          <a:prstGeom prst="rect">
            <a:avLst/>
          </a:prstGeom>
          <a:solidFill>
            <a:schemeClr val="bg1"/>
          </a:solidFill>
          <a:ln w="19050" algn="ctr">
            <a:solidFill>
              <a:schemeClr val="tx2"/>
            </a:solidFill>
            <a:round/>
            <a:headEnd/>
            <a:tailEnd/>
          </a:ln>
          <a:effectLst>
            <a:outerShdw dist="38100" dir="2700000" algn="tl" rotWithShape="0">
              <a:srgbClr val="808080">
                <a:alpha val="39999"/>
              </a:srgbClr>
            </a:outerShdw>
          </a:effectLst>
        </p:spPr>
        <p:txBody>
          <a:bodyPr lIns="360000" tIns="180000" rIns="360000" bIns="0"/>
          <a:lstStyle/>
          <a:p>
            <a:pPr marL="266700" indent="-266700" algn="ctr" eaLnBrk="0" fontAlgn="base" hangingPunct="0">
              <a:spcBef>
                <a:spcPct val="0"/>
              </a:spcBef>
              <a:spcAft>
                <a:spcPts val="600"/>
              </a:spcAft>
              <a:buFont typeface="Arial" pitchFamily="34" charset="0"/>
              <a:buNone/>
              <a:tabLst>
                <a:tab pos="266700" algn="l"/>
              </a:tabLst>
              <a:defRPr/>
            </a:pPr>
            <a:endParaRPr lang="fr-FR" sz="1400" b="1" kern="0" dirty="0">
              <a:solidFill>
                <a:srgbClr val="005EA7"/>
              </a:solidFill>
            </a:endParaRPr>
          </a:p>
        </p:txBody>
      </p:sp>
      <p:sp>
        <p:nvSpPr>
          <p:cNvPr id="14" name="Text Box 11"/>
          <p:cNvSpPr txBox="1">
            <a:spLocks noChangeArrowheads="1"/>
          </p:cNvSpPr>
          <p:nvPr/>
        </p:nvSpPr>
        <p:spPr bwMode="auto">
          <a:xfrm>
            <a:off x="928688" y="5057775"/>
            <a:ext cx="7286625" cy="639763"/>
          </a:xfrm>
          <a:prstGeom prst="rect">
            <a:avLst/>
          </a:prstGeom>
          <a:noFill/>
          <a:ln w="9525">
            <a:noFill/>
            <a:miter lim="800000"/>
            <a:headEnd/>
            <a:tailEnd/>
          </a:ln>
          <a:effectLst/>
        </p:spPr>
        <p:txBody>
          <a:bodyPr anchor="ctr">
            <a:spAutoFit/>
          </a:bodyPr>
          <a:lstStyle/>
          <a:p>
            <a:pPr algn="ctr">
              <a:defRPr/>
            </a:pPr>
            <a:r>
              <a:rPr lang="fr-FR" sz="1200" b="1" kern="0" dirty="0">
                <a:solidFill>
                  <a:srgbClr val="005EA7"/>
                </a:solidFill>
              </a:rPr>
              <a:t>Paris: +33 1 44 30 44 30 – Lyon: +33 4 37 48 22 00 – Toulouse: +33 5 62 30 38 50</a:t>
            </a:r>
          </a:p>
          <a:p>
            <a:pPr algn="ctr">
              <a:defRPr/>
            </a:pPr>
            <a:r>
              <a:rPr lang="fr-FR" sz="1200" b="1" kern="0" dirty="0">
                <a:solidFill>
                  <a:srgbClr val="005EA7"/>
                </a:solidFill>
              </a:rPr>
              <a:t>Cologne: +49 221 946 0742 – Madrid: +34 91 359 2894 – Lausanne: +41 21 317 5870</a:t>
            </a:r>
          </a:p>
          <a:p>
            <a:pPr algn="ctr">
              <a:defRPr/>
            </a:pPr>
            <a:r>
              <a:rPr lang="fr-FR" sz="1200" b="1" kern="0" dirty="0">
                <a:solidFill>
                  <a:srgbClr val="005EA7"/>
                </a:solidFill>
              </a:rPr>
              <a:t>www.alcimed.com / contact@alcimed.com</a:t>
            </a:r>
          </a:p>
        </p:txBody>
      </p:sp>
      <p:sp>
        <p:nvSpPr>
          <p:cNvPr id="192518" name="Rectangle 15"/>
          <p:cNvSpPr>
            <a:spLocks noChangeArrowheads="1"/>
          </p:cNvSpPr>
          <p:nvPr/>
        </p:nvSpPr>
        <p:spPr bwMode="auto">
          <a:xfrm>
            <a:off x="4645025" y="2046288"/>
            <a:ext cx="3022600" cy="136842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30000"/>
              </a:spcBef>
              <a:spcAft>
                <a:spcPct val="0"/>
              </a:spcAft>
              <a:buFont typeface="Arial" pitchFamily="34" charset="0"/>
              <a:buNone/>
              <a:tabLst>
                <a:tab pos="266700" algn="l"/>
              </a:tabLst>
            </a:pPr>
            <a:r>
              <a:rPr lang="fr-FR" sz="1200" b="1" dirty="0">
                <a:solidFill>
                  <a:srgbClr val="005EA7"/>
                </a:solidFill>
              </a:rPr>
              <a:t>Marianne MORINI</a:t>
            </a:r>
          </a:p>
          <a:p>
            <a:pPr algn="ctr" eaLnBrk="0" fontAlgn="base" hangingPunct="0">
              <a:spcBef>
                <a:spcPct val="30000"/>
              </a:spcBef>
              <a:spcAft>
                <a:spcPct val="0"/>
              </a:spcAft>
              <a:buFont typeface="Arial" pitchFamily="34" charset="0"/>
              <a:buNone/>
              <a:tabLst>
                <a:tab pos="266700" algn="l"/>
              </a:tabLst>
            </a:pPr>
            <a:r>
              <a:rPr lang="fr-FR" sz="1200" dirty="0">
                <a:solidFill>
                  <a:srgbClr val="005EA7"/>
                </a:solidFill>
              </a:rPr>
              <a:t>Responsable de mission</a:t>
            </a:r>
          </a:p>
          <a:p>
            <a:pPr algn="ctr" eaLnBrk="0" fontAlgn="base" hangingPunct="0">
              <a:spcBef>
                <a:spcPct val="30000"/>
              </a:spcBef>
              <a:spcAft>
                <a:spcPct val="0"/>
              </a:spcAft>
              <a:buFont typeface="Arial" pitchFamily="34" charset="0"/>
              <a:buNone/>
              <a:tabLst>
                <a:tab pos="266700" algn="l"/>
              </a:tabLst>
            </a:pPr>
            <a:r>
              <a:rPr lang="fr-FR" sz="1200" i="1" dirty="0">
                <a:solidFill>
                  <a:srgbClr val="005EA7"/>
                </a:solidFill>
              </a:rPr>
              <a:t>marianne.morini@alcimed.com</a:t>
            </a:r>
          </a:p>
          <a:p>
            <a:pPr algn="ctr" eaLnBrk="0" fontAlgn="base" hangingPunct="0">
              <a:spcBef>
                <a:spcPct val="30000"/>
              </a:spcBef>
              <a:spcAft>
                <a:spcPct val="0"/>
              </a:spcAft>
              <a:tabLst>
                <a:tab pos="266700" algn="l"/>
              </a:tabLst>
            </a:pPr>
            <a:r>
              <a:rPr lang="fr-FR" sz="1200" i="1" dirty="0">
                <a:solidFill>
                  <a:srgbClr val="005EA7"/>
                </a:solidFill>
              </a:rPr>
              <a:t>Tel : + 33 1 44 30 10 92 </a:t>
            </a:r>
            <a:endParaRPr lang="fr-FR" sz="1200" b="1" dirty="0">
              <a:solidFill>
                <a:srgbClr val="005EA7"/>
              </a:solidFill>
            </a:endParaRPr>
          </a:p>
        </p:txBody>
      </p:sp>
      <p:sp>
        <p:nvSpPr>
          <p:cNvPr id="192519" name="Rectangle 16"/>
          <p:cNvSpPr>
            <a:spLocks noChangeArrowheads="1"/>
          </p:cNvSpPr>
          <p:nvPr/>
        </p:nvSpPr>
        <p:spPr bwMode="auto">
          <a:xfrm>
            <a:off x="3055938" y="3560763"/>
            <a:ext cx="3024187" cy="136842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30000"/>
              </a:spcBef>
              <a:spcAft>
                <a:spcPct val="0"/>
              </a:spcAft>
              <a:buFont typeface="Arial" pitchFamily="34" charset="0"/>
              <a:buNone/>
              <a:tabLst>
                <a:tab pos="266700" algn="l"/>
              </a:tabLst>
            </a:pPr>
            <a:r>
              <a:rPr lang="fr-FR" sz="1200" b="1" dirty="0" err="1">
                <a:solidFill>
                  <a:srgbClr val="005EA7"/>
                </a:solidFill>
              </a:rPr>
              <a:t>Caren</a:t>
            </a:r>
            <a:r>
              <a:rPr lang="fr-FR" sz="1200" b="1" dirty="0">
                <a:solidFill>
                  <a:srgbClr val="005EA7"/>
                </a:solidFill>
              </a:rPr>
              <a:t> COMY</a:t>
            </a:r>
          </a:p>
          <a:p>
            <a:pPr algn="ctr" eaLnBrk="0" fontAlgn="base" hangingPunct="0">
              <a:spcBef>
                <a:spcPct val="30000"/>
              </a:spcBef>
              <a:spcAft>
                <a:spcPct val="0"/>
              </a:spcAft>
              <a:buFont typeface="Arial" pitchFamily="34" charset="0"/>
              <a:buNone/>
              <a:tabLst>
                <a:tab pos="266700" algn="l"/>
              </a:tabLst>
            </a:pPr>
            <a:r>
              <a:rPr lang="fr-FR" sz="1200" dirty="0">
                <a:solidFill>
                  <a:srgbClr val="005EA7"/>
                </a:solidFill>
              </a:rPr>
              <a:t>Consultante</a:t>
            </a:r>
          </a:p>
          <a:p>
            <a:pPr algn="ctr" eaLnBrk="0" fontAlgn="base" hangingPunct="0">
              <a:spcBef>
                <a:spcPct val="30000"/>
              </a:spcBef>
              <a:spcAft>
                <a:spcPct val="0"/>
              </a:spcAft>
              <a:buFont typeface="Arial" pitchFamily="34" charset="0"/>
              <a:buNone/>
              <a:tabLst>
                <a:tab pos="266700" algn="l"/>
              </a:tabLst>
            </a:pPr>
            <a:r>
              <a:rPr lang="fr-FR" sz="1200" i="1" dirty="0">
                <a:solidFill>
                  <a:srgbClr val="005EA7"/>
                </a:solidFill>
              </a:rPr>
              <a:t>caren.comy@alcimed.com</a:t>
            </a:r>
          </a:p>
          <a:p>
            <a:pPr algn="ctr" eaLnBrk="0" fontAlgn="base" hangingPunct="0">
              <a:spcBef>
                <a:spcPct val="30000"/>
              </a:spcBef>
              <a:spcAft>
                <a:spcPct val="0"/>
              </a:spcAft>
              <a:buFont typeface="Arial" pitchFamily="34" charset="0"/>
              <a:buNone/>
              <a:tabLst>
                <a:tab pos="266700" algn="l"/>
              </a:tabLst>
            </a:pPr>
            <a:r>
              <a:rPr lang="fr-FR" sz="1200" i="1" dirty="0">
                <a:solidFill>
                  <a:srgbClr val="005EA7"/>
                </a:solidFill>
              </a:rPr>
              <a:t>Tel : + 33 1 44 30 70 15</a:t>
            </a:r>
            <a:endParaRPr lang="fr-FR" sz="1200" b="1" dirty="0">
              <a:solidFill>
                <a:srgbClr val="005EA7"/>
              </a:solidFill>
            </a:endParaRPr>
          </a:p>
        </p:txBody>
      </p:sp>
      <p:sp>
        <p:nvSpPr>
          <p:cNvPr id="192520" name="Text Box 15"/>
          <p:cNvSpPr txBox="1">
            <a:spLocks noChangeArrowheads="1"/>
          </p:cNvSpPr>
          <p:nvPr/>
        </p:nvSpPr>
        <p:spPr bwMode="white">
          <a:xfrm>
            <a:off x="6237288" y="225425"/>
            <a:ext cx="2663825" cy="360363"/>
          </a:xfrm>
          <a:prstGeom prst="rect">
            <a:avLst/>
          </a:prstGeom>
          <a:noFill/>
          <a:ln w="9525">
            <a:noFill/>
            <a:miter lim="800000"/>
            <a:headEnd/>
            <a:tailEnd/>
          </a:ln>
        </p:spPr>
        <p:txBody>
          <a:bodyPr lIns="0" tIns="0" rIns="0" bIns="0" anchor="ctr"/>
          <a:lstStyle/>
          <a:p>
            <a:pPr algn="ctr" eaLnBrk="0" fontAlgn="base" hangingPunct="0">
              <a:spcBef>
                <a:spcPct val="0"/>
              </a:spcBef>
              <a:spcAft>
                <a:spcPct val="0"/>
              </a:spcAft>
            </a:pPr>
            <a:r>
              <a:rPr lang="fr-FR" sz="2200" b="1" i="1">
                <a:solidFill>
                  <a:srgbClr val="FFFFFF"/>
                </a:solidFill>
              </a:rPr>
              <a:t>Contacts</a:t>
            </a:r>
            <a:endParaRPr lang="fr-FR" sz="1400" i="1">
              <a:solidFill>
                <a:srgbClr val="FFFFFF"/>
              </a:solidFill>
            </a:endParaRPr>
          </a:p>
        </p:txBody>
      </p:sp>
      <p:sp>
        <p:nvSpPr>
          <p:cNvPr id="192521" name="ZoneTexte 18"/>
          <p:cNvSpPr txBox="1">
            <a:spLocks noChangeArrowheads="1"/>
          </p:cNvSpPr>
          <p:nvPr/>
        </p:nvSpPr>
        <p:spPr bwMode="auto">
          <a:xfrm>
            <a:off x="896938" y="1465263"/>
            <a:ext cx="7358062" cy="360362"/>
          </a:xfrm>
          <a:prstGeom prst="rect">
            <a:avLst/>
          </a:prstGeom>
          <a:noFill/>
          <a:ln w="19050">
            <a:noFill/>
            <a:miter lim="800000"/>
            <a:headEnd/>
            <a:tailEnd/>
          </a:ln>
        </p:spPr>
        <p:txBody>
          <a:bodyPr lIns="144000" tIns="0" rIns="144000" bIns="0" anchor="ctr"/>
          <a:lstStyle/>
          <a:p>
            <a:pPr algn="ctr" eaLnBrk="0" fontAlgn="base" hangingPunct="0">
              <a:spcBef>
                <a:spcPct val="0"/>
              </a:spcBef>
              <a:spcAft>
                <a:spcPts val="600"/>
              </a:spcAft>
              <a:buFont typeface="Arial" pitchFamily="34" charset="0"/>
              <a:buNone/>
            </a:pPr>
            <a:r>
              <a:rPr lang="fr-FR" sz="1400" b="1">
                <a:solidFill>
                  <a:srgbClr val="005EA7"/>
                </a:solidFill>
              </a:rPr>
              <a:t>N’hésitez pas à prendre contact avec les personnes en charge de la mission</a:t>
            </a:r>
          </a:p>
        </p:txBody>
      </p:sp>
      <p:sp>
        <p:nvSpPr>
          <p:cNvPr id="192522" name="Rectangle 24"/>
          <p:cNvSpPr>
            <a:spLocks noChangeArrowheads="1"/>
          </p:cNvSpPr>
          <p:nvPr/>
        </p:nvSpPr>
        <p:spPr bwMode="auto">
          <a:xfrm>
            <a:off x="1463675" y="2046288"/>
            <a:ext cx="3022600" cy="1368425"/>
          </a:xfrm>
          <a:prstGeom prst="rect">
            <a:avLst/>
          </a:prstGeom>
          <a:noFill/>
          <a:ln w="12700" algn="ctr">
            <a:solidFill>
              <a:schemeClr val="tx2"/>
            </a:solidFill>
            <a:round/>
            <a:headEnd/>
            <a:tailEnd/>
          </a:ln>
        </p:spPr>
        <p:txBody>
          <a:bodyPr lIns="360000" tIns="0" rIns="360000" bIns="0" anchor="ctr"/>
          <a:lstStyle/>
          <a:p>
            <a:pPr algn="ctr" eaLnBrk="0" fontAlgn="base" hangingPunct="0">
              <a:spcBef>
                <a:spcPct val="30000"/>
              </a:spcBef>
              <a:spcAft>
                <a:spcPct val="0"/>
              </a:spcAft>
              <a:buFont typeface="Arial" pitchFamily="34" charset="0"/>
              <a:buNone/>
              <a:tabLst>
                <a:tab pos="266700" algn="l"/>
              </a:tabLst>
            </a:pPr>
            <a:r>
              <a:rPr lang="fr-FR" sz="1200" b="1">
                <a:solidFill>
                  <a:srgbClr val="005EA7"/>
                </a:solidFill>
              </a:rPr>
              <a:t>François CORNU</a:t>
            </a:r>
          </a:p>
          <a:p>
            <a:pPr algn="ctr" eaLnBrk="0" fontAlgn="base" hangingPunct="0">
              <a:spcBef>
                <a:spcPct val="30000"/>
              </a:spcBef>
              <a:spcAft>
                <a:spcPct val="0"/>
              </a:spcAft>
              <a:tabLst>
                <a:tab pos="266700" algn="l"/>
              </a:tabLst>
            </a:pPr>
            <a:r>
              <a:rPr lang="en-GB" sz="1200">
                <a:solidFill>
                  <a:srgbClr val="005EA7"/>
                </a:solidFill>
              </a:rPr>
              <a:t>Directeur de mission</a:t>
            </a:r>
            <a:endParaRPr lang="fr-FR" sz="1200">
              <a:solidFill>
                <a:srgbClr val="005EA7"/>
              </a:solidFill>
            </a:endParaRPr>
          </a:p>
          <a:p>
            <a:pPr algn="ctr" eaLnBrk="0" fontAlgn="base" hangingPunct="0">
              <a:spcBef>
                <a:spcPct val="30000"/>
              </a:spcBef>
              <a:spcAft>
                <a:spcPct val="0"/>
              </a:spcAft>
              <a:tabLst>
                <a:tab pos="266700" algn="l"/>
              </a:tabLst>
            </a:pPr>
            <a:r>
              <a:rPr lang="fr-FR" sz="1200" i="1">
                <a:solidFill>
                  <a:srgbClr val="195FA7"/>
                </a:solidFill>
              </a:rPr>
              <a:t>f.nc@orange.fr </a:t>
            </a:r>
          </a:p>
          <a:p>
            <a:pPr algn="ctr" eaLnBrk="0" fontAlgn="base" hangingPunct="0">
              <a:spcBef>
                <a:spcPct val="30000"/>
              </a:spcBef>
              <a:spcAft>
                <a:spcPct val="0"/>
              </a:spcAft>
              <a:tabLst>
                <a:tab pos="266700" algn="l"/>
              </a:tabLst>
            </a:pPr>
            <a:r>
              <a:rPr lang="fr-FR" sz="1200" i="1">
                <a:solidFill>
                  <a:srgbClr val="195FA7"/>
                </a:solidFill>
              </a:rPr>
              <a:t>Tel : </a:t>
            </a:r>
            <a:r>
              <a:rPr lang="en-US" sz="1200" i="1">
                <a:solidFill>
                  <a:srgbClr val="005EA7"/>
                </a:solidFill>
              </a:rPr>
              <a:t>+33 686 11 24 97</a:t>
            </a:r>
            <a:endParaRPr lang="fr-FR" sz="1200" i="1">
              <a:solidFill>
                <a:srgbClr val="005EA7"/>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62" name="Rectangle 9"/>
          <p:cNvSpPr>
            <a:spLocks noChangeArrowheads="1"/>
          </p:cNvSpPr>
          <p:nvPr/>
        </p:nvSpPr>
        <p:spPr bwMode="auto">
          <a:xfrm>
            <a:off x="209548" y="2075089"/>
            <a:ext cx="8712522" cy="4103688"/>
          </a:xfrm>
          <a:prstGeom prst="rect">
            <a:avLst/>
          </a:prstGeom>
          <a:solidFill>
            <a:srgbClr val="CCFFCC">
              <a:alpha val="41960"/>
            </a:srgbClr>
          </a:solidFill>
          <a:ln w="12700" algn="ctr">
            <a:solidFill>
              <a:srgbClr val="C0C0C0"/>
            </a:solidFill>
            <a:round/>
            <a:headEnd/>
            <a:tailEnd/>
          </a:ln>
        </p:spPr>
        <p:txBody>
          <a:bodyPr lIns="144000" tIns="144000" rIns="144000" bIns="144000" anchor="ctr"/>
          <a:lstStyle/>
          <a:p>
            <a:pPr algn="ctr" fontAlgn="base">
              <a:spcBef>
                <a:spcPct val="0"/>
              </a:spcBef>
              <a:spcAft>
                <a:spcPct val="0"/>
              </a:spcAft>
              <a:buFont typeface="Wingdings" pitchFamily="2" charset="2"/>
              <a:buChar char="ü"/>
            </a:pPr>
            <a:endParaRPr lang="fr-FR" sz="2400">
              <a:solidFill>
                <a:srgbClr val="0070C0"/>
              </a:solidFill>
            </a:endParaRPr>
          </a:p>
        </p:txBody>
      </p:sp>
      <p:sp>
        <p:nvSpPr>
          <p:cNvPr id="15" name="Rectangle 14"/>
          <p:cNvSpPr>
            <a:spLocks noChangeArrowheads="1"/>
          </p:cNvSpPr>
          <p:nvPr/>
        </p:nvSpPr>
        <p:spPr bwMode="auto">
          <a:xfrm>
            <a:off x="352423" y="2435452"/>
            <a:ext cx="5041900" cy="3608387"/>
          </a:xfrm>
          <a:prstGeom prst="rect">
            <a:avLst/>
          </a:prstGeom>
          <a:solidFill>
            <a:schemeClr val="bg1"/>
          </a:solidFill>
          <a:ln w="9525">
            <a:solidFill>
              <a:schemeClr val="accent5">
                <a:lumMod val="50000"/>
              </a:schemeClr>
            </a:solidFill>
            <a:miter lim="800000"/>
            <a:headEnd/>
            <a:tailEnd/>
          </a:ln>
        </p:spPr>
        <p:txBody>
          <a:bodyPr lIns="108000" tIns="72000" rIns="108000" bIns="72000" anchor="ctr"/>
          <a:lstStyle/>
          <a:p>
            <a:pPr algn="just" fontAlgn="base">
              <a:spcBef>
                <a:spcPct val="0"/>
              </a:spcBef>
              <a:spcAft>
                <a:spcPct val="0"/>
              </a:spcAft>
              <a:defRPr/>
            </a:pPr>
            <a:r>
              <a:rPr lang="fr-FR" sz="1200" b="1" dirty="0">
                <a:solidFill>
                  <a:srgbClr val="005EA8"/>
                </a:solidFill>
              </a:rPr>
              <a:t>Les handicaps rares, </a:t>
            </a:r>
            <a:r>
              <a:rPr lang="fr-FR" sz="1200" b="1" u="sng" dirty="0">
                <a:solidFill>
                  <a:srgbClr val="005EA8"/>
                </a:solidFill>
              </a:rPr>
              <a:t>tels que définis dans l’article D.312-194 du </a:t>
            </a:r>
            <a:r>
              <a:rPr lang="fr-FR" sz="1200" b="1" u="sng" dirty="0">
                <a:solidFill>
                  <a:srgbClr val="0070C0"/>
                </a:solidFill>
              </a:rPr>
              <a:t>Code de l’action sociale et des familles</a:t>
            </a:r>
            <a:r>
              <a:rPr lang="fr-FR" sz="1200" b="1" dirty="0">
                <a:solidFill>
                  <a:srgbClr val="0070C0"/>
                </a:solidFill>
              </a:rPr>
              <a:t> nécessitent l’intervention d’une multitude d’acteurs autour des personnes (établissements médico-sociaux, aidants, centres de référence, associations, etc.)</a:t>
            </a:r>
            <a:endParaRPr lang="fr-FR" sz="1200" b="1" dirty="0">
              <a:solidFill>
                <a:srgbClr val="005EA8"/>
              </a:solidFill>
            </a:endParaRPr>
          </a:p>
          <a:p>
            <a:pPr algn="just" fontAlgn="base">
              <a:spcBef>
                <a:spcPct val="0"/>
              </a:spcBef>
              <a:spcAft>
                <a:spcPct val="0"/>
              </a:spcAft>
              <a:defRPr/>
            </a:pPr>
            <a:endParaRPr lang="fr-FR" sz="900" b="1" dirty="0">
              <a:solidFill>
                <a:srgbClr val="005EA8"/>
              </a:solidFill>
            </a:endParaRPr>
          </a:p>
          <a:p>
            <a:pPr algn="just" fontAlgn="base">
              <a:spcBef>
                <a:spcPct val="0"/>
              </a:spcBef>
              <a:spcAft>
                <a:spcPct val="0"/>
              </a:spcAft>
              <a:defRPr/>
            </a:pPr>
            <a:r>
              <a:rPr lang="fr-FR" sz="900" b="1" dirty="0">
                <a:solidFill>
                  <a:srgbClr val="0070C0"/>
                </a:solidFill>
              </a:rPr>
              <a:t>Article D.312-194 du Code de l’action sociale et des familles, </a:t>
            </a:r>
            <a:r>
              <a:rPr lang="fr-FR" sz="900" dirty="0">
                <a:solidFill>
                  <a:srgbClr val="0070C0"/>
                </a:solidFill>
              </a:rPr>
              <a:t>qui vient compléter le dispositif réglementaire et modifier les dispositions issues de l’arrêté du 2 août 2000</a:t>
            </a:r>
            <a:r>
              <a:rPr lang="fr-FR" sz="900" b="1" dirty="0">
                <a:solidFill>
                  <a:srgbClr val="0070C0"/>
                </a:solidFill>
              </a:rPr>
              <a:t> :</a:t>
            </a:r>
            <a:endParaRPr lang="fr-FR" sz="900" dirty="0">
              <a:solidFill>
                <a:srgbClr val="0070C0"/>
              </a:solidFill>
            </a:endParaRPr>
          </a:p>
          <a:p>
            <a:pPr algn="just" fontAlgn="base">
              <a:spcBef>
                <a:spcPct val="0"/>
              </a:spcBef>
              <a:spcAft>
                <a:spcPct val="0"/>
              </a:spcAft>
              <a:defRPr/>
            </a:pPr>
            <a:r>
              <a:rPr lang="fr-FR" sz="900" dirty="0">
                <a:solidFill>
                  <a:srgbClr val="0070C0"/>
                </a:solidFill>
              </a:rPr>
              <a:t>« Sont atteintes d’un handicap rare les personnes présentant l’une des configurations de déficiences ou de troubles associés, dont le taux de prévalence n’est pas supérieur à un cas pour 10 000 habitants et relevant de l’une des catégories suivantes :</a:t>
            </a:r>
          </a:p>
          <a:p>
            <a:pPr marL="265113" lvl="1" algn="just" fontAlgn="base">
              <a:spcBef>
                <a:spcPct val="0"/>
              </a:spcBef>
              <a:spcAft>
                <a:spcPct val="0"/>
              </a:spcAft>
              <a:defRPr/>
            </a:pPr>
            <a:r>
              <a:rPr lang="fr-FR" sz="900" dirty="0">
                <a:solidFill>
                  <a:srgbClr val="0070C0"/>
                </a:solidFill>
              </a:rPr>
              <a:t>1° l’association d’une déficience auditive grave et d’une déficience</a:t>
            </a:r>
          </a:p>
          <a:p>
            <a:pPr marL="265113" lvl="1" algn="just" fontAlgn="base">
              <a:spcBef>
                <a:spcPct val="0"/>
              </a:spcBef>
              <a:spcAft>
                <a:spcPct val="0"/>
              </a:spcAft>
              <a:defRPr/>
            </a:pPr>
            <a:r>
              <a:rPr lang="fr-FR" sz="900" dirty="0">
                <a:solidFill>
                  <a:srgbClr val="0070C0"/>
                </a:solidFill>
              </a:rPr>
              <a:t>visuelle grave ;</a:t>
            </a:r>
          </a:p>
          <a:p>
            <a:pPr marL="265113" lvl="1" algn="just" fontAlgn="base">
              <a:spcBef>
                <a:spcPct val="0"/>
              </a:spcBef>
              <a:spcAft>
                <a:spcPct val="0"/>
              </a:spcAft>
              <a:defRPr/>
            </a:pPr>
            <a:r>
              <a:rPr lang="fr-FR" sz="900" dirty="0">
                <a:solidFill>
                  <a:srgbClr val="0070C0"/>
                </a:solidFill>
              </a:rPr>
              <a:t>2° l’association d’une déficience visuelle grave et d’une ou plusieurs</a:t>
            </a:r>
          </a:p>
          <a:p>
            <a:pPr marL="265113" lvl="1" algn="just" fontAlgn="base">
              <a:spcBef>
                <a:spcPct val="0"/>
              </a:spcBef>
              <a:spcAft>
                <a:spcPct val="0"/>
              </a:spcAft>
              <a:defRPr/>
            </a:pPr>
            <a:r>
              <a:rPr lang="fr-FR" sz="900" dirty="0">
                <a:solidFill>
                  <a:srgbClr val="0070C0"/>
                </a:solidFill>
              </a:rPr>
              <a:t>autres déficiences graves ;</a:t>
            </a:r>
          </a:p>
          <a:p>
            <a:pPr marL="265113" lvl="1" algn="just" fontAlgn="base">
              <a:spcBef>
                <a:spcPct val="0"/>
              </a:spcBef>
              <a:spcAft>
                <a:spcPct val="0"/>
              </a:spcAft>
              <a:defRPr/>
            </a:pPr>
            <a:r>
              <a:rPr lang="fr-FR" sz="900" dirty="0">
                <a:solidFill>
                  <a:srgbClr val="0070C0"/>
                </a:solidFill>
              </a:rPr>
              <a:t>3° l’association d’une déficience auditive grave et d’une ou plusieurs</a:t>
            </a:r>
          </a:p>
          <a:p>
            <a:pPr marL="265113" lvl="1" algn="just" fontAlgn="base">
              <a:spcBef>
                <a:spcPct val="0"/>
              </a:spcBef>
              <a:spcAft>
                <a:spcPct val="0"/>
              </a:spcAft>
              <a:defRPr/>
            </a:pPr>
            <a:r>
              <a:rPr lang="fr-FR" sz="900" dirty="0">
                <a:solidFill>
                  <a:srgbClr val="0070C0"/>
                </a:solidFill>
              </a:rPr>
              <a:t>autres déficiences graves ;</a:t>
            </a:r>
          </a:p>
          <a:p>
            <a:pPr marL="265113" lvl="1" algn="just" fontAlgn="base">
              <a:spcBef>
                <a:spcPct val="0"/>
              </a:spcBef>
              <a:spcAft>
                <a:spcPct val="0"/>
              </a:spcAft>
              <a:defRPr/>
            </a:pPr>
            <a:r>
              <a:rPr lang="fr-FR" sz="900" dirty="0">
                <a:solidFill>
                  <a:srgbClr val="0070C0"/>
                </a:solidFill>
              </a:rPr>
              <a:t>4° une dysphasie grave associée ou non à une autre déficience ;</a:t>
            </a:r>
          </a:p>
          <a:p>
            <a:pPr marL="265113" lvl="1" algn="just" fontAlgn="base">
              <a:spcBef>
                <a:spcPct val="0"/>
              </a:spcBef>
              <a:spcAft>
                <a:spcPct val="0"/>
              </a:spcAft>
              <a:defRPr/>
            </a:pPr>
            <a:r>
              <a:rPr lang="fr-FR" sz="900" dirty="0">
                <a:solidFill>
                  <a:srgbClr val="0070C0"/>
                </a:solidFill>
              </a:rPr>
              <a:t>5° l’association d’une ou plusieurs déficiences graves et d’une</a:t>
            </a:r>
          </a:p>
          <a:p>
            <a:pPr marL="265113" lvl="1" algn="just" fontAlgn="base">
              <a:spcBef>
                <a:spcPct val="0"/>
              </a:spcBef>
              <a:spcAft>
                <a:spcPct val="0"/>
              </a:spcAft>
              <a:defRPr/>
            </a:pPr>
            <a:r>
              <a:rPr lang="fr-FR" sz="900" dirty="0">
                <a:solidFill>
                  <a:srgbClr val="0070C0"/>
                </a:solidFill>
              </a:rPr>
              <a:t>affection chronique, grave ou évolutive, telle que :</a:t>
            </a:r>
          </a:p>
          <a:p>
            <a:pPr lvl="1" algn="just" fontAlgn="base">
              <a:spcBef>
                <a:spcPct val="0"/>
              </a:spcBef>
              <a:spcAft>
                <a:spcPct val="0"/>
              </a:spcAft>
              <a:defRPr/>
            </a:pPr>
            <a:r>
              <a:rPr lang="fr-FR" sz="900" dirty="0">
                <a:solidFill>
                  <a:srgbClr val="0070C0"/>
                </a:solidFill>
              </a:rPr>
              <a:t>a) une affection mitochondriale ;</a:t>
            </a:r>
          </a:p>
          <a:p>
            <a:pPr lvl="1" algn="just" fontAlgn="base">
              <a:spcBef>
                <a:spcPct val="0"/>
              </a:spcBef>
              <a:spcAft>
                <a:spcPct val="0"/>
              </a:spcAft>
              <a:defRPr/>
            </a:pPr>
            <a:r>
              <a:rPr lang="fr-FR" sz="900" dirty="0">
                <a:solidFill>
                  <a:srgbClr val="0070C0"/>
                </a:solidFill>
              </a:rPr>
              <a:t>b) une affection du métabolisme ;</a:t>
            </a:r>
          </a:p>
          <a:p>
            <a:pPr lvl="1" algn="just" fontAlgn="base">
              <a:spcBef>
                <a:spcPct val="0"/>
              </a:spcBef>
              <a:spcAft>
                <a:spcPct val="0"/>
              </a:spcAft>
              <a:defRPr/>
            </a:pPr>
            <a:r>
              <a:rPr lang="fr-FR" sz="900" dirty="0">
                <a:solidFill>
                  <a:srgbClr val="0070C0"/>
                </a:solidFill>
              </a:rPr>
              <a:t>c) une affection évolutive du système nerveux ;</a:t>
            </a:r>
          </a:p>
          <a:p>
            <a:pPr lvl="1" algn="just" fontAlgn="base">
              <a:spcBef>
                <a:spcPct val="0"/>
              </a:spcBef>
              <a:spcAft>
                <a:spcPct val="0"/>
              </a:spcAft>
              <a:defRPr/>
            </a:pPr>
            <a:r>
              <a:rPr lang="fr-FR" sz="900" dirty="0">
                <a:solidFill>
                  <a:srgbClr val="0070C0"/>
                </a:solidFill>
              </a:rPr>
              <a:t>d) une épilepsie sévère. »</a:t>
            </a:r>
            <a:endParaRPr lang="fr-FR" sz="900" b="1" dirty="0">
              <a:solidFill>
                <a:srgbClr val="005EA8"/>
              </a:solidFill>
            </a:endParaRPr>
          </a:p>
        </p:txBody>
      </p:sp>
      <p:sp>
        <p:nvSpPr>
          <p:cNvPr id="194564" name="Rectangle 32"/>
          <p:cNvSpPr>
            <a:spLocks noChangeArrowheads="1"/>
          </p:cNvSpPr>
          <p:nvPr/>
        </p:nvSpPr>
        <p:spPr bwMode="auto">
          <a:xfrm>
            <a:off x="431800" y="966788"/>
            <a:ext cx="8407400" cy="588962"/>
          </a:xfrm>
          <a:prstGeom prst="rect">
            <a:avLst/>
          </a:prstGeom>
          <a:noFill/>
          <a:ln w="9525">
            <a:noFill/>
            <a:round/>
            <a:headEnd/>
            <a:tailEnd/>
          </a:ln>
        </p:spPr>
        <p:txBody>
          <a:bodyPr lIns="0" tIns="0" rIns="0" bIns="0"/>
          <a:lstStyle/>
          <a:p>
            <a:pPr marL="352425" indent="-352425" algn="just" eaLnBrk="0" fontAlgn="base" hangingPunct="0">
              <a:spcBef>
                <a:spcPts val="1200"/>
              </a:spcBef>
              <a:spcAft>
                <a:spcPct val="0"/>
              </a:spcAft>
              <a:buClr>
                <a:srgbClr val="195FA8"/>
              </a:buClr>
              <a:buSzPct val="100000"/>
              <a:buFontTx/>
              <a:buBlip>
                <a:blip r:embed="rId3"/>
              </a:buBlip>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pPr>
            <a:r>
              <a:rPr lang="fr-FR" b="1">
                <a:solidFill>
                  <a:srgbClr val="005EA8"/>
                </a:solidFill>
              </a:rPr>
              <a:t>Les handicaps rares sont définis comme des configurations de déficiences ou de troubles associés nécessitant l’intervention de multiples acteurs autour des personnes. </a:t>
            </a:r>
            <a:endParaRPr lang="fr-FR" sz="2400">
              <a:solidFill>
                <a:srgbClr val="000000"/>
              </a:solidFill>
            </a:endParaRPr>
          </a:p>
        </p:txBody>
      </p:sp>
      <p:sp>
        <p:nvSpPr>
          <p:cNvPr id="194565" name="Espace réservé du texte 3"/>
          <p:cNvSpPr txBox="1">
            <a:spLocks/>
          </p:cNvSpPr>
          <p:nvPr/>
        </p:nvSpPr>
        <p:spPr bwMode="white">
          <a:xfrm>
            <a:off x="5940425" y="184150"/>
            <a:ext cx="3168650" cy="466725"/>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a:solidFill>
                  <a:srgbClr val="FFFFFF"/>
                </a:solidFill>
              </a:rPr>
              <a:t>ANNEXE</a:t>
            </a:r>
          </a:p>
        </p:txBody>
      </p:sp>
      <p:sp>
        <p:nvSpPr>
          <p:cNvPr id="11" name="Rectangle à coins arrondis 10"/>
          <p:cNvSpPr/>
          <p:nvPr/>
        </p:nvSpPr>
        <p:spPr bwMode="auto">
          <a:xfrm>
            <a:off x="2856072" y="2003652"/>
            <a:ext cx="3419475" cy="250825"/>
          </a:xfrm>
          <a:prstGeom prst="roundRect">
            <a:avLst/>
          </a:prstGeom>
          <a:solidFill>
            <a:srgbClr val="0070C0"/>
          </a:solidFill>
          <a:ln w="19050" cap="flat" cmpd="sng" algn="ctr">
            <a:solidFill>
              <a:schemeClr val="accent5">
                <a:lumMod val="50000"/>
              </a:schemeClr>
            </a:solidFill>
            <a:prstDash val="solid"/>
            <a:round/>
            <a:headEnd type="none" w="med" len="med"/>
            <a:tailEnd type="none" w="med" len="med"/>
          </a:ln>
          <a:effectLst/>
        </p:spPr>
        <p:txBody>
          <a:bodyPr lIns="144000" tIns="144000" rIns="144000" bIns="144000" anchor="ctr"/>
          <a:lstStyle/>
          <a:p>
            <a:pPr algn="ctr" eaLnBrk="0" fontAlgn="base" hangingPunct="0">
              <a:spcBef>
                <a:spcPct val="0"/>
              </a:spcBef>
              <a:spcAft>
                <a:spcPct val="0"/>
              </a:spcAft>
              <a:defRPr/>
            </a:pPr>
            <a:r>
              <a:rPr lang="fr-FR" b="1" dirty="0">
                <a:solidFill>
                  <a:srgbClr val="FFFFFF"/>
                </a:solidFill>
              </a:rPr>
              <a:t>Contexte et environnement</a:t>
            </a:r>
          </a:p>
        </p:txBody>
      </p:sp>
      <p:sp>
        <p:nvSpPr>
          <p:cNvPr id="194567" name="AutoShape 6" descr="Pointillés"/>
          <p:cNvSpPr>
            <a:spLocks noChangeArrowheads="1"/>
          </p:cNvSpPr>
          <p:nvPr/>
        </p:nvSpPr>
        <p:spPr bwMode="auto">
          <a:xfrm rot="16200000" flipV="1">
            <a:off x="4637036" y="4149927"/>
            <a:ext cx="1836737" cy="179437"/>
          </a:xfrm>
          <a:prstGeom prst="triangle">
            <a:avLst>
              <a:gd name="adj" fmla="val 50000"/>
            </a:avLst>
          </a:prstGeom>
          <a:pattFill prst="trellis">
            <a:fgClr>
              <a:schemeClr val="tx2"/>
            </a:fgClr>
            <a:bgClr>
              <a:srgbClr val="FFFFFF"/>
            </a:bgClr>
          </a:pattFill>
          <a:ln w="9525">
            <a:solidFill>
              <a:schemeClr val="tx2"/>
            </a:solidFill>
            <a:miter lim="800000"/>
            <a:headEnd/>
            <a:tailEnd/>
          </a:ln>
        </p:spPr>
        <p:txBody>
          <a:bodyPr rot="10800000" wrap="none" anchor="ctr"/>
          <a:lstStyle/>
          <a:p>
            <a:pPr fontAlgn="base">
              <a:spcBef>
                <a:spcPct val="0"/>
              </a:spcBef>
              <a:spcAft>
                <a:spcPct val="0"/>
              </a:spcAft>
            </a:pPr>
            <a:endParaRPr lang="en-GB" sz="2400">
              <a:solidFill>
                <a:srgbClr val="000000"/>
              </a:solidFill>
            </a:endParaRPr>
          </a:p>
        </p:txBody>
      </p:sp>
      <p:pic>
        <p:nvPicPr>
          <p:cNvPr id="194568" name="Picture 10"/>
          <p:cNvPicPr>
            <a:picLocks noChangeAspect="1" noChangeArrowheads="1"/>
          </p:cNvPicPr>
          <p:nvPr/>
        </p:nvPicPr>
        <p:blipFill>
          <a:blip r:embed="rId4" cstate="print"/>
          <a:srcRect/>
          <a:stretch>
            <a:fillRect/>
          </a:stretch>
        </p:blipFill>
        <p:spPr bwMode="auto">
          <a:xfrm>
            <a:off x="5753098" y="2691039"/>
            <a:ext cx="3017838" cy="3097213"/>
          </a:xfrm>
          <a:prstGeom prst="rect">
            <a:avLst/>
          </a:prstGeom>
          <a:noFill/>
          <a:ln w="9525">
            <a:solidFill>
              <a:srgbClr val="005EA7"/>
            </a:solid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Espace réservé du texte 2"/>
          <p:cNvSpPr>
            <a:spLocks noGrp="1"/>
          </p:cNvSpPr>
          <p:nvPr>
            <p:ph type="body" sz="quarter" idx="17"/>
          </p:nvPr>
        </p:nvSpPr>
        <p:spPr bwMode="auto">
          <a:xfrm>
            <a:off x="792163" y="225425"/>
            <a:ext cx="4967287" cy="360363"/>
          </a:xfrm>
          <a:noFill/>
          <a:ln>
            <a:miter lim="800000"/>
            <a:headEnd/>
            <a:tailEnd/>
          </a:ln>
        </p:spPr>
        <p:txBody>
          <a:bodyPr vert="horz" wrap="square" numCol="1" compatLnSpc="1">
            <a:prstTxWarp prst="textNoShape">
              <a:avLst/>
            </a:prstTxWarp>
          </a:bodyPr>
          <a:lstStyle/>
          <a:p>
            <a:pPr eaLnBrk="1" hangingPunct="1">
              <a:buFontTx/>
              <a:buNone/>
            </a:pPr>
            <a:r>
              <a:rPr lang="fr-FR" dirty="0" smtClean="0"/>
              <a:t>Objectif de l’étude : implication des experts</a:t>
            </a:r>
          </a:p>
        </p:txBody>
      </p:sp>
      <p:sp>
        <p:nvSpPr>
          <p:cNvPr id="171011" name="Espace réservé du texte 3"/>
          <p:cNvSpPr>
            <a:spLocks noGrp="1"/>
          </p:cNvSpPr>
          <p:nvPr>
            <p:ph type="body" sz="quarter" idx="18"/>
          </p:nvPr>
        </p:nvSpPr>
        <p:spPr>
          <a:xfrm>
            <a:off x="6237288" y="225425"/>
            <a:ext cx="2663825" cy="360363"/>
          </a:xfrm>
          <a:noFill/>
          <a:ln>
            <a:miter lim="800000"/>
            <a:headEnd/>
            <a:tailEnd/>
          </a:ln>
        </p:spPr>
        <p:txBody>
          <a:bodyPr vert="horz" wrap="square" numCol="1" anchorCtr="0" compatLnSpc="1">
            <a:prstTxWarp prst="textNoShape">
              <a:avLst/>
            </a:prstTxWarp>
          </a:bodyPr>
          <a:lstStyle/>
          <a:p>
            <a:pPr eaLnBrk="1" hangingPunct="1">
              <a:buFontTx/>
              <a:buNone/>
            </a:pPr>
            <a:r>
              <a:rPr lang="fr-FR" dirty="0" smtClean="0"/>
              <a:t>Introduction</a:t>
            </a:r>
          </a:p>
        </p:txBody>
      </p:sp>
      <p:sp>
        <p:nvSpPr>
          <p:cNvPr id="11" name="Espace réservé du texte 1"/>
          <p:cNvSpPr txBox="1">
            <a:spLocks/>
          </p:cNvSpPr>
          <p:nvPr/>
        </p:nvSpPr>
        <p:spPr bwMode="auto">
          <a:xfrm>
            <a:off x="1943597" y="1484784"/>
            <a:ext cx="6192688" cy="1584176"/>
          </a:xfrm>
          <a:prstGeom prst="roundRect">
            <a:avLst/>
          </a:prstGeom>
          <a:solidFill>
            <a:schemeClr val="bg1">
              <a:lumMod val="95000"/>
            </a:schemeClr>
          </a:solidFill>
          <a:ln w="19050">
            <a:noFill/>
            <a:miter lim="800000"/>
            <a:headEnd/>
            <a:tailEnd/>
          </a:ln>
        </p:spPr>
        <p:txBody>
          <a:bodyPr lIns="360000" tIns="0" rIns="360000" bIns="0" anchor="ctr"/>
          <a:lstStyle/>
          <a:p>
            <a:pPr indent="-303213" algn="ctr" fontAlgn="base">
              <a:lnSpc>
                <a:spcPct val="95000"/>
              </a:lnSpc>
              <a:spcBef>
                <a:spcPct val="0"/>
              </a:spcBef>
              <a:spcAft>
                <a:spcPct val="0"/>
              </a:spcAft>
              <a:buSzPct val="170000"/>
              <a:defRPr/>
            </a:pPr>
            <a:r>
              <a:rPr lang="fr-FR" sz="1600" dirty="0" smtClean="0">
                <a:solidFill>
                  <a:srgbClr val="005EA7"/>
                </a:solidFill>
              </a:rPr>
              <a:t>A partir des conditions nécessaires pour l’accompagnement optimal de la personne définis par l’ensemble des experts …</a:t>
            </a:r>
          </a:p>
          <a:p>
            <a:pPr indent="-303213" algn="ctr" fontAlgn="base">
              <a:lnSpc>
                <a:spcPct val="95000"/>
              </a:lnSpc>
              <a:spcBef>
                <a:spcPct val="0"/>
              </a:spcBef>
              <a:spcAft>
                <a:spcPct val="0"/>
              </a:spcAft>
              <a:buSzPct val="170000"/>
              <a:defRPr/>
            </a:pPr>
            <a:endParaRPr lang="fr-FR" sz="1600" dirty="0" smtClean="0">
              <a:solidFill>
                <a:srgbClr val="005EA7"/>
              </a:solidFill>
            </a:endParaRPr>
          </a:p>
          <a:p>
            <a:pPr indent="-303213" algn="ctr" fontAlgn="base">
              <a:lnSpc>
                <a:spcPct val="95000"/>
              </a:lnSpc>
              <a:spcBef>
                <a:spcPct val="0"/>
              </a:spcBef>
              <a:spcAft>
                <a:spcPct val="0"/>
              </a:spcAft>
              <a:buSzPct val="170000"/>
              <a:defRPr/>
            </a:pPr>
            <a:r>
              <a:rPr lang="fr-FR" sz="1600" dirty="0" smtClean="0">
                <a:solidFill>
                  <a:srgbClr val="005EA7"/>
                </a:solidFill>
              </a:rPr>
              <a:t>...  la CNSA sera chargée d’élaborer des scénarios d’organisation nationale</a:t>
            </a:r>
          </a:p>
        </p:txBody>
      </p:sp>
      <p:sp>
        <p:nvSpPr>
          <p:cNvPr id="22" name="Flèche courbée vers la droite 20"/>
          <p:cNvSpPr>
            <a:spLocks noChangeArrowheads="1"/>
          </p:cNvSpPr>
          <p:nvPr/>
        </p:nvSpPr>
        <p:spPr bwMode="auto">
          <a:xfrm>
            <a:off x="1331640" y="1772816"/>
            <a:ext cx="504056" cy="1080120"/>
          </a:xfrm>
          <a:prstGeom prst="curvedRightArrow">
            <a:avLst>
              <a:gd name="adj1" fmla="val 28373"/>
              <a:gd name="adj2" fmla="val 55620"/>
              <a:gd name="adj3" fmla="val 25000"/>
            </a:avLst>
          </a:prstGeom>
          <a:solidFill>
            <a:schemeClr val="tx2"/>
          </a:solidFill>
          <a:ln w="19050" algn="ctr">
            <a:noFill/>
            <a:round/>
            <a:headEnd/>
            <a:tailEnd/>
          </a:ln>
        </p:spPr>
        <p:txBody>
          <a:bodyPr lIns="144000" tIns="144000" rIns="144000" bIns="144000" anchor="ctr"/>
          <a:lstStyle/>
          <a:p>
            <a:pPr algn="just" eaLnBrk="0" fontAlgn="base" hangingPunct="0">
              <a:spcBef>
                <a:spcPct val="0"/>
              </a:spcBef>
              <a:spcAft>
                <a:spcPct val="0"/>
              </a:spcAft>
            </a:pPr>
            <a:endParaRPr lang="fr-FR" sz="1200" b="1" dirty="0">
              <a:solidFill>
                <a:srgbClr val="FFFFFF"/>
              </a:solidFill>
            </a:endParaRPr>
          </a:p>
        </p:txBody>
      </p:sp>
      <p:sp>
        <p:nvSpPr>
          <p:cNvPr id="23" name="Espace réservé du texte 1"/>
          <p:cNvSpPr txBox="1">
            <a:spLocks/>
          </p:cNvSpPr>
          <p:nvPr/>
        </p:nvSpPr>
        <p:spPr bwMode="auto">
          <a:xfrm>
            <a:off x="1763688" y="3933056"/>
            <a:ext cx="6552506" cy="1584176"/>
          </a:xfrm>
          <a:prstGeom prst="rect">
            <a:avLst/>
          </a:prstGeom>
          <a:solidFill>
            <a:schemeClr val="accent3">
              <a:lumMod val="20000"/>
              <a:lumOff val="80000"/>
              <a:alpha val="46000"/>
            </a:schemeClr>
          </a:solidFill>
          <a:ln w="19050" algn="ctr">
            <a:solidFill>
              <a:schemeClr val="tx2"/>
            </a:solidFill>
            <a:round/>
            <a:headEnd/>
            <a:tailEnd/>
          </a:ln>
        </p:spPr>
        <p:txBody>
          <a:bodyPr lIns="144000" tIns="144000" rIns="144000" bIns="144000" anchor="ctr"/>
          <a:lstStyle/>
          <a:p>
            <a:pPr marL="358775" indent="-303213" fontAlgn="base">
              <a:lnSpc>
                <a:spcPct val="95000"/>
              </a:lnSpc>
              <a:spcBef>
                <a:spcPct val="0"/>
              </a:spcBef>
              <a:spcAft>
                <a:spcPct val="0"/>
              </a:spcAft>
              <a:buSzPct val="170000"/>
              <a:defRPr/>
            </a:pPr>
            <a:r>
              <a:rPr lang="fr-FR" b="1" i="1" dirty="0" smtClean="0">
                <a:solidFill>
                  <a:srgbClr val="0070C0"/>
                </a:solidFill>
              </a:rPr>
              <a:t>	Description des </a:t>
            </a:r>
            <a:r>
              <a:rPr lang="fr-FR" b="1" i="1" u="sng" dirty="0" smtClean="0">
                <a:solidFill>
                  <a:srgbClr val="0070C0"/>
                </a:solidFill>
              </a:rPr>
              <a:t>besoins de la personne </a:t>
            </a:r>
            <a:r>
              <a:rPr lang="fr-FR" b="1" i="1" dirty="0" smtClean="0">
                <a:solidFill>
                  <a:srgbClr val="0070C0"/>
                </a:solidFill>
              </a:rPr>
              <a:t>en termes d’évaluation d’orientation et d’accompagnement</a:t>
            </a:r>
          </a:p>
          <a:p>
            <a:pPr marL="358775" indent="-303213" fontAlgn="base">
              <a:lnSpc>
                <a:spcPct val="95000"/>
              </a:lnSpc>
              <a:spcBef>
                <a:spcPct val="0"/>
              </a:spcBef>
              <a:spcAft>
                <a:spcPct val="0"/>
              </a:spcAft>
              <a:buSzPct val="170000"/>
              <a:defRPr/>
            </a:pPr>
            <a:endParaRPr lang="fr-FR" b="1" i="1" dirty="0" smtClean="0">
              <a:solidFill>
                <a:srgbClr val="0070C0"/>
              </a:solidFill>
            </a:endParaRPr>
          </a:p>
          <a:p>
            <a:pPr marL="358775" indent="-303213" fontAlgn="base">
              <a:lnSpc>
                <a:spcPct val="95000"/>
              </a:lnSpc>
              <a:spcBef>
                <a:spcPct val="0"/>
              </a:spcBef>
              <a:spcAft>
                <a:spcPct val="0"/>
              </a:spcAft>
              <a:buSzPct val="170000"/>
              <a:defRPr/>
            </a:pPr>
            <a:r>
              <a:rPr lang="fr-FR" b="1" i="1" dirty="0" smtClean="0">
                <a:solidFill>
                  <a:srgbClr val="0070C0"/>
                </a:solidFill>
              </a:rPr>
              <a:t>	Description des </a:t>
            </a:r>
            <a:r>
              <a:rPr lang="fr-FR" b="1" i="1" u="sng" dirty="0" smtClean="0">
                <a:solidFill>
                  <a:srgbClr val="0070C0"/>
                </a:solidFill>
              </a:rPr>
              <a:t>conditions organisationnelles </a:t>
            </a:r>
            <a:r>
              <a:rPr lang="fr-FR" b="1" i="1" dirty="0" smtClean="0">
                <a:solidFill>
                  <a:srgbClr val="0070C0"/>
                </a:solidFill>
              </a:rPr>
              <a:t>que ça implique</a:t>
            </a:r>
          </a:p>
        </p:txBody>
      </p:sp>
      <p:sp>
        <p:nvSpPr>
          <p:cNvPr id="24" name="Ellipse 18"/>
          <p:cNvSpPr>
            <a:spLocks noChangeArrowheads="1"/>
          </p:cNvSpPr>
          <p:nvPr/>
        </p:nvSpPr>
        <p:spPr bwMode="auto">
          <a:xfrm>
            <a:off x="179512" y="1988841"/>
            <a:ext cx="1728192" cy="576063"/>
          </a:xfrm>
          <a:prstGeom prst="ellipse">
            <a:avLst/>
          </a:prstGeom>
          <a:solidFill>
            <a:schemeClr val="bg1"/>
          </a:solidFill>
          <a:ln w="19050" algn="ctr">
            <a:solidFill>
              <a:srgbClr val="005EA7"/>
            </a:solidFill>
            <a:round/>
            <a:headEnd/>
            <a:tailEnd/>
          </a:ln>
        </p:spPr>
        <p:txBody>
          <a:bodyPr lIns="144000" tIns="36000" rIns="144000" bIns="144000" anchor="t" anchorCtr="0"/>
          <a:lstStyle/>
          <a:p>
            <a:pPr algn="just" eaLnBrk="0" fontAlgn="base" hangingPunct="0">
              <a:spcBef>
                <a:spcPct val="0"/>
              </a:spcBef>
              <a:spcAft>
                <a:spcPct val="0"/>
              </a:spcAft>
            </a:pPr>
            <a:r>
              <a:rPr lang="fr-FR" sz="1200" b="1" dirty="0" smtClean="0">
                <a:solidFill>
                  <a:schemeClr val="accent6">
                    <a:lumMod val="75000"/>
                  </a:schemeClr>
                </a:solidFill>
              </a:rPr>
              <a:t>    ANALYSE</a:t>
            </a:r>
            <a:endParaRPr lang="fr-FR" sz="1200" b="1" dirty="0">
              <a:solidFill>
                <a:schemeClr val="accent6">
                  <a:lumMod val="75000"/>
                </a:schemeClr>
              </a:solidFill>
            </a:endParaRPr>
          </a:p>
        </p:txBody>
      </p:sp>
      <p:pic>
        <p:nvPicPr>
          <p:cNvPr id="25" name="Picture 2" descr="C:\Documents and Settings\mmorini\Bureau\ALCIMED.jpg"/>
          <p:cNvPicPr>
            <a:picLocks noChangeAspect="1" noChangeArrowheads="1"/>
          </p:cNvPicPr>
          <p:nvPr/>
        </p:nvPicPr>
        <p:blipFill>
          <a:blip r:embed="rId3" cstate="print"/>
          <a:srcRect/>
          <a:stretch>
            <a:fillRect/>
          </a:stretch>
        </p:blipFill>
        <p:spPr bwMode="auto">
          <a:xfrm>
            <a:off x="504056" y="2276873"/>
            <a:ext cx="1038170" cy="216024"/>
          </a:xfrm>
          <a:prstGeom prst="rect">
            <a:avLst/>
          </a:prstGeom>
          <a:noFill/>
          <a:ln w="9525">
            <a:noFill/>
            <a:miter lim="800000"/>
            <a:headEnd/>
            <a:tailEnd/>
          </a:ln>
        </p:spPr>
      </p:pic>
      <p:cxnSp>
        <p:nvCxnSpPr>
          <p:cNvPr id="13" name="Connecteur droit 12"/>
          <p:cNvCxnSpPr/>
          <p:nvPr/>
        </p:nvCxnSpPr>
        <p:spPr bwMode="auto">
          <a:xfrm>
            <a:off x="1929825" y="3356992"/>
            <a:ext cx="6336704" cy="0"/>
          </a:xfrm>
          <a:prstGeom prst="line">
            <a:avLst/>
          </a:prstGeom>
          <a:solidFill>
            <a:schemeClr val="accent1"/>
          </a:solidFill>
          <a:ln w="25400" cap="flat" cmpd="sng" algn="ctr">
            <a:solidFill>
              <a:srgbClr val="0070C0"/>
            </a:solidFill>
            <a:prstDash val="sysDash"/>
            <a:round/>
            <a:headEnd type="none" w="med" len="med"/>
            <a:tailEnd type="none" w="med" len="med"/>
          </a:ln>
          <a:effectLst/>
        </p:spPr>
      </p:cxnSp>
      <p:sp>
        <p:nvSpPr>
          <p:cNvPr id="15" name="Rectangle 14"/>
          <p:cNvSpPr/>
          <p:nvPr/>
        </p:nvSpPr>
        <p:spPr bwMode="auto">
          <a:xfrm>
            <a:off x="3167733" y="3212976"/>
            <a:ext cx="3744416" cy="288032"/>
          </a:xfrm>
          <a:prstGeom prst="rect">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FFFFFF"/>
                </a:solidFill>
                <a:effectLst/>
                <a:latin typeface="Arial" charset="0"/>
                <a:ea typeface="ヒラギノ角ゴ Pro W3" pitchFamily="28" charset="-128"/>
              </a:rPr>
              <a:t>Objectif</a:t>
            </a:r>
          </a:p>
        </p:txBody>
      </p:sp>
      <p:sp>
        <p:nvSpPr>
          <p:cNvPr id="16" name="Flèche droite 15"/>
          <p:cNvSpPr/>
          <p:nvPr/>
        </p:nvSpPr>
        <p:spPr bwMode="auto">
          <a:xfrm>
            <a:off x="395536" y="4365104"/>
            <a:ext cx="1152128" cy="792088"/>
          </a:xfrm>
          <a:prstGeom prst="rightArrow">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1"/>
          <p:cNvSpPr txBox="1">
            <a:spLocks/>
          </p:cNvSpPr>
          <p:nvPr/>
        </p:nvSpPr>
        <p:spPr bwMode="auto">
          <a:xfrm>
            <a:off x="1475656" y="3356992"/>
            <a:ext cx="6192688" cy="1872208"/>
          </a:xfrm>
          <a:prstGeom prst="rect">
            <a:avLst/>
          </a:prstGeom>
          <a:solidFill>
            <a:schemeClr val="accent1">
              <a:lumMod val="40000"/>
              <a:lumOff val="60000"/>
              <a:alpha val="35000"/>
            </a:schemeClr>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endParaRPr lang="fr-FR" b="1" dirty="0">
              <a:solidFill>
                <a:prstClr val="white"/>
              </a:solidFill>
            </a:endParaRPr>
          </a:p>
        </p:txBody>
      </p:sp>
      <p:sp>
        <p:nvSpPr>
          <p:cNvPr id="173059" name="Espace réservé du texte 3"/>
          <p:cNvSpPr>
            <a:spLocks noGrp="1"/>
          </p:cNvSpPr>
          <p:nvPr>
            <p:ph type="body" sz="quarter" idx="18"/>
          </p:nvPr>
        </p:nvSpPr>
        <p:spPr>
          <a:xfrm>
            <a:off x="6237288" y="225425"/>
            <a:ext cx="2663825" cy="360363"/>
          </a:xfrm>
          <a:noFill/>
          <a:ln>
            <a:miter lim="800000"/>
            <a:headEnd/>
            <a:tailEnd/>
          </a:ln>
        </p:spPr>
        <p:txBody>
          <a:bodyPr vert="horz" wrap="square" numCol="1" anchorCtr="0" compatLnSpc="1">
            <a:prstTxWarp prst="textNoShape">
              <a:avLst/>
            </a:prstTxWarp>
          </a:bodyPr>
          <a:lstStyle/>
          <a:p>
            <a:pPr eaLnBrk="1" hangingPunct="1">
              <a:buFontTx/>
              <a:buNone/>
            </a:pPr>
            <a:r>
              <a:rPr lang="fr-FR" dirty="0" smtClean="0"/>
              <a:t>Présentation des résultats</a:t>
            </a:r>
          </a:p>
        </p:txBody>
      </p:sp>
      <p:sp>
        <p:nvSpPr>
          <p:cNvPr id="173062" name="Espace réservé du texte 1"/>
          <p:cNvSpPr txBox="1">
            <a:spLocks/>
          </p:cNvSpPr>
          <p:nvPr/>
        </p:nvSpPr>
        <p:spPr bwMode="auto">
          <a:xfrm>
            <a:off x="1548098" y="2341512"/>
            <a:ext cx="6119812" cy="576263"/>
          </a:xfrm>
          <a:prstGeom prst="rect">
            <a:avLst/>
          </a:prstGeom>
          <a:solidFill>
            <a:srgbClr val="005EA7"/>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pPr>
            <a:r>
              <a:rPr lang="fr-FR" b="1" dirty="0" smtClean="0">
                <a:solidFill>
                  <a:prstClr val="white"/>
                </a:solidFill>
              </a:rPr>
              <a:t>Présentation des résultats</a:t>
            </a:r>
          </a:p>
        </p:txBody>
      </p:sp>
      <p:sp>
        <p:nvSpPr>
          <p:cNvPr id="8" name="Espace réservé du texte 1"/>
          <p:cNvSpPr txBox="1">
            <a:spLocks/>
          </p:cNvSpPr>
          <p:nvPr/>
        </p:nvSpPr>
        <p:spPr bwMode="auto">
          <a:xfrm>
            <a:off x="2051720" y="4365104"/>
            <a:ext cx="5328592" cy="648072"/>
          </a:xfrm>
          <a:prstGeom prst="rect">
            <a:avLst/>
          </a:prstGeom>
          <a:solidFill>
            <a:schemeClr val="bg1"/>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r>
              <a:rPr lang="fr-FR" sz="1400" b="1" dirty="0" smtClean="0">
                <a:solidFill>
                  <a:srgbClr val="0070C0"/>
                </a:solidFill>
              </a:rPr>
              <a:t>Résultats clés : conditions nécessaires pour un accompagnement optimal de la personne</a:t>
            </a:r>
          </a:p>
        </p:txBody>
      </p:sp>
      <p:sp>
        <p:nvSpPr>
          <p:cNvPr id="7" name="Espace réservé du texte 1"/>
          <p:cNvSpPr txBox="1">
            <a:spLocks/>
          </p:cNvSpPr>
          <p:nvPr/>
        </p:nvSpPr>
        <p:spPr bwMode="auto">
          <a:xfrm>
            <a:off x="2051720" y="3552478"/>
            <a:ext cx="5328592" cy="648072"/>
          </a:xfrm>
          <a:prstGeom prst="rect">
            <a:avLst/>
          </a:prstGeom>
          <a:solidFill>
            <a:schemeClr val="bg1"/>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r>
              <a:rPr lang="fr-FR" sz="1400" b="1" dirty="0" smtClean="0">
                <a:solidFill>
                  <a:srgbClr val="0070C0"/>
                </a:solidFill>
              </a:rPr>
              <a:t>Points forts de l’étude</a:t>
            </a:r>
          </a:p>
        </p:txBody>
      </p:sp>
      <p:sp>
        <p:nvSpPr>
          <p:cNvPr id="16" name="AutoShape 23"/>
          <p:cNvSpPr>
            <a:spLocks noChangeArrowheads="1"/>
          </p:cNvSpPr>
          <p:nvPr/>
        </p:nvSpPr>
        <p:spPr bwMode="auto">
          <a:xfrm rot="5400000">
            <a:off x="1624104" y="3775226"/>
            <a:ext cx="589756" cy="202577"/>
          </a:xfrm>
          <a:prstGeom prst="triangle">
            <a:avLst>
              <a:gd name="adj" fmla="val 50000"/>
            </a:avLst>
          </a:prstGeom>
          <a:solidFill>
            <a:schemeClr val="tx2"/>
          </a:solidFill>
          <a:ln w="15875">
            <a:solidFill>
              <a:schemeClr val="bg1"/>
            </a:solidFill>
            <a:round/>
            <a:headEnd/>
            <a:tailEnd/>
          </a:ln>
          <a:effectLst/>
        </p:spPr>
        <p:txBody>
          <a:bodyPr lIns="306000" tIns="44450" rIns="198000" bIns="44450" anchor="ctr"/>
          <a:lstStyle/>
          <a:p>
            <a:pPr algn="just" defTabSz="762000" eaLnBrk="0" fontAlgn="base" hangingPunct="0">
              <a:spcBef>
                <a:spcPct val="25000"/>
              </a:spcBef>
              <a:spcAft>
                <a:spcPct val="10000"/>
              </a:spcAft>
              <a:buSzPct val="100000"/>
              <a:tabLst>
                <a:tab pos="187325" algn="l"/>
              </a:tabLst>
              <a:defRPr/>
            </a:pPr>
            <a:endParaRPr lang="fr-FR" sz="1200" b="1" u="sng" dirty="0">
              <a:solidFill>
                <a:prstClr val="black"/>
              </a:solidFill>
            </a:endParaRPr>
          </a:p>
        </p:txBody>
      </p:sp>
      <p:sp>
        <p:nvSpPr>
          <p:cNvPr id="17" name="AutoShape 23"/>
          <p:cNvSpPr>
            <a:spLocks noChangeArrowheads="1"/>
          </p:cNvSpPr>
          <p:nvPr/>
        </p:nvSpPr>
        <p:spPr bwMode="auto">
          <a:xfrm rot="5400000">
            <a:off x="1624104" y="4617009"/>
            <a:ext cx="589756" cy="202577"/>
          </a:xfrm>
          <a:prstGeom prst="triangle">
            <a:avLst>
              <a:gd name="adj" fmla="val 50000"/>
            </a:avLst>
          </a:prstGeom>
          <a:solidFill>
            <a:schemeClr val="tx2"/>
          </a:solidFill>
          <a:ln w="15875">
            <a:solidFill>
              <a:schemeClr val="bg1"/>
            </a:solidFill>
            <a:round/>
            <a:headEnd/>
            <a:tailEnd/>
          </a:ln>
          <a:effectLst/>
        </p:spPr>
        <p:txBody>
          <a:bodyPr lIns="306000" tIns="44450" rIns="198000" bIns="44450" anchor="ctr"/>
          <a:lstStyle/>
          <a:p>
            <a:pPr algn="just" defTabSz="762000" eaLnBrk="0" fontAlgn="base" hangingPunct="0">
              <a:spcBef>
                <a:spcPct val="25000"/>
              </a:spcBef>
              <a:spcAft>
                <a:spcPct val="10000"/>
              </a:spcAft>
              <a:buSzPct val="100000"/>
              <a:tabLst>
                <a:tab pos="187325" algn="l"/>
              </a:tabLst>
              <a:defRPr/>
            </a:pPr>
            <a:endParaRPr lang="fr-FR" sz="1200" b="1" u="sng" dirty="0">
              <a:solidFill>
                <a:prstClr val="black"/>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1"/>
          <p:cNvSpPr txBox="1">
            <a:spLocks/>
          </p:cNvSpPr>
          <p:nvPr/>
        </p:nvSpPr>
        <p:spPr bwMode="auto">
          <a:xfrm>
            <a:off x="1475656" y="3356992"/>
            <a:ext cx="6192688" cy="1872208"/>
          </a:xfrm>
          <a:prstGeom prst="rect">
            <a:avLst/>
          </a:prstGeom>
          <a:solidFill>
            <a:schemeClr val="accent1">
              <a:lumMod val="40000"/>
              <a:lumOff val="60000"/>
              <a:alpha val="35000"/>
            </a:schemeClr>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endParaRPr lang="fr-FR" b="1" dirty="0">
              <a:solidFill>
                <a:prstClr val="white"/>
              </a:solidFill>
            </a:endParaRPr>
          </a:p>
        </p:txBody>
      </p:sp>
      <p:sp>
        <p:nvSpPr>
          <p:cNvPr id="173059" name="Espace réservé du texte 3"/>
          <p:cNvSpPr>
            <a:spLocks noGrp="1"/>
          </p:cNvSpPr>
          <p:nvPr>
            <p:ph type="body" sz="quarter" idx="18"/>
          </p:nvPr>
        </p:nvSpPr>
        <p:spPr>
          <a:xfrm>
            <a:off x="6237288" y="225425"/>
            <a:ext cx="2663825" cy="360363"/>
          </a:xfrm>
          <a:noFill/>
          <a:ln>
            <a:miter lim="800000"/>
            <a:headEnd/>
            <a:tailEnd/>
          </a:ln>
        </p:spPr>
        <p:txBody>
          <a:bodyPr vert="horz" wrap="square" numCol="1" anchorCtr="0" compatLnSpc="1">
            <a:prstTxWarp prst="textNoShape">
              <a:avLst/>
            </a:prstTxWarp>
          </a:bodyPr>
          <a:lstStyle/>
          <a:p>
            <a:pPr eaLnBrk="1" hangingPunct="1">
              <a:buFontTx/>
              <a:buNone/>
            </a:pPr>
            <a:r>
              <a:rPr lang="fr-FR" dirty="0" smtClean="0"/>
              <a:t>Points clés</a:t>
            </a:r>
          </a:p>
        </p:txBody>
      </p:sp>
      <p:sp>
        <p:nvSpPr>
          <p:cNvPr id="173062" name="Espace réservé du texte 1"/>
          <p:cNvSpPr txBox="1">
            <a:spLocks/>
          </p:cNvSpPr>
          <p:nvPr/>
        </p:nvSpPr>
        <p:spPr bwMode="auto">
          <a:xfrm>
            <a:off x="1548098" y="2341512"/>
            <a:ext cx="6119812" cy="576263"/>
          </a:xfrm>
          <a:prstGeom prst="rect">
            <a:avLst/>
          </a:prstGeom>
          <a:solidFill>
            <a:srgbClr val="005EA7"/>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pPr>
            <a:r>
              <a:rPr lang="fr-FR" b="1" dirty="0" smtClean="0">
                <a:solidFill>
                  <a:prstClr val="white"/>
                </a:solidFill>
              </a:rPr>
              <a:t>Présentation des résultats</a:t>
            </a:r>
          </a:p>
        </p:txBody>
      </p:sp>
      <p:sp>
        <p:nvSpPr>
          <p:cNvPr id="8" name="Espace réservé du texte 1"/>
          <p:cNvSpPr txBox="1">
            <a:spLocks/>
          </p:cNvSpPr>
          <p:nvPr/>
        </p:nvSpPr>
        <p:spPr bwMode="auto">
          <a:xfrm>
            <a:off x="2051720" y="4365104"/>
            <a:ext cx="5328592" cy="648072"/>
          </a:xfrm>
          <a:prstGeom prst="rect">
            <a:avLst/>
          </a:prstGeom>
          <a:solidFill>
            <a:schemeClr val="bg1"/>
          </a:solidFill>
          <a:ln w="19050">
            <a:solidFill>
              <a:schemeClr val="bg1">
                <a:lumMod val="85000"/>
              </a:schemeClr>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r>
              <a:rPr lang="fr-FR" sz="1400" b="1" dirty="0" smtClean="0">
                <a:solidFill>
                  <a:schemeClr val="bg1">
                    <a:lumMod val="75000"/>
                  </a:schemeClr>
                </a:solidFill>
              </a:rPr>
              <a:t>Résultats clés : conditions nécessaires pour un accompagnement optimal de la personne</a:t>
            </a:r>
          </a:p>
        </p:txBody>
      </p:sp>
      <p:sp>
        <p:nvSpPr>
          <p:cNvPr id="11" name="AutoShape 23"/>
          <p:cNvSpPr>
            <a:spLocks noChangeArrowheads="1"/>
          </p:cNvSpPr>
          <p:nvPr/>
        </p:nvSpPr>
        <p:spPr bwMode="auto">
          <a:xfrm rot="5400000">
            <a:off x="1619549" y="3775226"/>
            <a:ext cx="589756" cy="202577"/>
          </a:xfrm>
          <a:prstGeom prst="triangle">
            <a:avLst>
              <a:gd name="adj" fmla="val 50000"/>
            </a:avLst>
          </a:prstGeom>
          <a:solidFill>
            <a:schemeClr val="tx2"/>
          </a:solidFill>
          <a:ln w="15875">
            <a:solidFill>
              <a:schemeClr val="bg1"/>
            </a:solidFill>
            <a:round/>
            <a:headEnd/>
            <a:tailEnd/>
          </a:ln>
          <a:effectLst/>
        </p:spPr>
        <p:txBody>
          <a:bodyPr lIns="306000" tIns="44450" rIns="198000" bIns="44450" anchor="ctr"/>
          <a:lstStyle/>
          <a:p>
            <a:pPr algn="just" defTabSz="762000" eaLnBrk="0" fontAlgn="base" hangingPunct="0">
              <a:spcBef>
                <a:spcPct val="25000"/>
              </a:spcBef>
              <a:spcAft>
                <a:spcPct val="10000"/>
              </a:spcAft>
              <a:buSzPct val="100000"/>
              <a:tabLst>
                <a:tab pos="187325" algn="l"/>
              </a:tabLst>
              <a:defRPr/>
            </a:pPr>
            <a:endParaRPr lang="fr-FR" sz="1200" b="1" u="sng" dirty="0">
              <a:solidFill>
                <a:prstClr val="black"/>
              </a:solidFill>
            </a:endParaRPr>
          </a:p>
        </p:txBody>
      </p:sp>
      <p:sp>
        <p:nvSpPr>
          <p:cNvPr id="12" name="AutoShape 23"/>
          <p:cNvSpPr>
            <a:spLocks noChangeArrowheads="1"/>
          </p:cNvSpPr>
          <p:nvPr/>
        </p:nvSpPr>
        <p:spPr bwMode="auto">
          <a:xfrm rot="5400000">
            <a:off x="1619549" y="4587852"/>
            <a:ext cx="589756" cy="202577"/>
          </a:xfrm>
          <a:prstGeom prst="triangle">
            <a:avLst>
              <a:gd name="adj" fmla="val 50000"/>
            </a:avLst>
          </a:prstGeom>
          <a:solidFill>
            <a:schemeClr val="bg1">
              <a:lumMod val="85000"/>
            </a:schemeClr>
          </a:solidFill>
          <a:ln w="15875">
            <a:solidFill>
              <a:schemeClr val="bg1"/>
            </a:solidFill>
            <a:round/>
            <a:headEnd/>
            <a:tailEnd/>
          </a:ln>
          <a:effectLst/>
        </p:spPr>
        <p:txBody>
          <a:bodyPr lIns="306000" tIns="44450" rIns="198000" bIns="44450" anchor="ctr"/>
          <a:lstStyle/>
          <a:p>
            <a:pPr algn="just" defTabSz="762000" eaLnBrk="0" fontAlgn="base" hangingPunct="0">
              <a:spcBef>
                <a:spcPct val="25000"/>
              </a:spcBef>
              <a:spcAft>
                <a:spcPct val="10000"/>
              </a:spcAft>
              <a:buSzPct val="100000"/>
              <a:tabLst>
                <a:tab pos="187325" algn="l"/>
              </a:tabLst>
              <a:defRPr/>
            </a:pPr>
            <a:endParaRPr lang="fr-FR" sz="1200" b="1" u="sng" dirty="0">
              <a:solidFill>
                <a:prstClr val="black"/>
              </a:solidFill>
            </a:endParaRPr>
          </a:p>
        </p:txBody>
      </p:sp>
      <p:sp>
        <p:nvSpPr>
          <p:cNvPr id="7" name="Espace réservé du texte 1"/>
          <p:cNvSpPr txBox="1">
            <a:spLocks/>
          </p:cNvSpPr>
          <p:nvPr/>
        </p:nvSpPr>
        <p:spPr bwMode="auto">
          <a:xfrm>
            <a:off x="2051720" y="3552478"/>
            <a:ext cx="5328592" cy="648072"/>
          </a:xfrm>
          <a:prstGeom prst="rect">
            <a:avLst/>
          </a:prstGeom>
          <a:solidFill>
            <a:schemeClr val="bg1"/>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r>
              <a:rPr lang="fr-FR" sz="1400" b="1" dirty="0" smtClean="0">
                <a:solidFill>
                  <a:srgbClr val="0070C0"/>
                </a:solidFill>
              </a:rPr>
              <a:t>Points forts de l’étude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à coins arrondis 24"/>
          <p:cNvSpPr/>
          <p:nvPr/>
        </p:nvSpPr>
        <p:spPr bwMode="auto">
          <a:xfrm>
            <a:off x="179512" y="2492375"/>
            <a:ext cx="8497888" cy="1656705"/>
          </a:xfrm>
          <a:prstGeom prst="roundRect">
            <a:avLst/>
          </a:prstGeom>
          <a:solidFill>
            <a:schemeClr val="accent4">
              <a:lumMod val="20000"/>
              <a:lumOff val="80000"/>
              <a:alpha val="40000"/>
            </a:schemeClr>
          </a:solidFill>
          <a:ln w="22225" cap="flat" cmpd="sng" algn="ctr">
            <a:solidFill>
              <a:srgbClr val="005EA7"/>
            </a:solidFill>
            <a:prstDash val="solid"/>
            <a:round/>
            <a:headEnd type="none" w="med" len="med"/>
            <a:tailEnd type="none" w="med" len="med"/>
          </a:ln>
          <a:effectLst/>
        </p:spPr>
        <p:txBody>
          <a:bodyPr lIns="144000" tIns="144000" rIns="144000" bIns="144000" anchor="ctr"/>
          <a:lstStyle/>
          <a:p>
            <a:pPr algn="just" eaLnBrk="0" fontAlgn="base" hangingPunct="0">
              <a:spcBef>
                <a:spcPct val="0"/>
              </a:spcBef>
              <a:spcAft>
                <a:spcPct val="0"/>
              </a:spcAft>
              <a:defRPr/>
            </a:pPr>
            <a:endParaRPr lang="fr-FR" sz="1200" b="1" dirty="0">
              <a:solidFill>
                <a:srgbClr val="FFFFFF"/>
              </a:solidFill>
            </a:endParaRPr>
          </a:p>
        </p:txBody>
      </p:sp>
      <p:sp>
        <p:nvSpPr>
          <p:cNvPr id="174084" name="ZoneTexte 10"/>
          <p:cNvSpPr txBox="1">
            <a:spLocks noChangeArrowheads="1"/>
          </p:cNvSpPr>
          <p:nvPr/>
        </p:nvSpPr>
        <p:spPr bwMode="auto">
          <a:xfrm>
            <a:off x="684213" y="260350"/>
            <a:ext cx="3816350" cy="288925"/>
          </a:xfrm>
          <a:prstGeom prst="rect">
            <a:avLst/>
          </a:prstGeom>
          <a:noFill/>
          <a:ln w="19050">
            <a:noFill/>
            <a:miter lim="800000"/>
            <a:headEnd/>
            <a:tailEnd/>
          </a:ln>
        </p:spPr>
        <p:txBody>
          <a:bodyPr lIns="144000" tIns="144000" rIns="144000" bIns="144000" anchor="ctr"/>
          <a:lstStyle/>
          <a:p>
            <a:pPr algn="just" fontAlgn="base">
              <a:spcBef>
                <a:spcPct val="0"/>
              </a:spcBef>
              <a:spcAft>
                <a:spcPct val="0"/>
              </a:spcAft>
            </a:pPr>
            <a:endParaRPr lang="fr-FR" sz="2000" b="1" dirty="0">
              <a:solidFill>
                <a:srgbClr val="195FA7"/>
              </a:solidFill>
            </a:endParaRPr>
          </a:p>
        </p:txBody>
      </p:sp>
      <p:sp>
        <p:nvSpPr>
          <p:cNvPr id="174085" name="Rectangle 32"/>
          <p:cNvSpPr>
            <a:spLocks noChangeArrowheads="1"/>
          </p:cNvSpPr>
          <p:nvPr/>
        </p:nvSpPr>
        <p:spPr bwMode="auto">
          <a:xfrm>
            <a:off x="431800" y="966788"/>
            <a:ext cx="8407400" cy="588962"/>
          </a:xfrm>
          <a:prstGeom prst="rect">
            <a:avLst/>
          </a:prstGeom>
          <a:noFill/>
          <a:ln w="9525">
            <a:noFill/>
            <a:round/>
            <a:headEnd/>
            <a:tailEnd/>
          </a:ln>
        </p:spPr>
        <p:txBody>
          <a:bodyPr lIns="0" tIns="0" rIns="0" bIns="0"/>
          <a:lstStyle/>
          <a:p>
            <a:pPr marL="352425" indent="-352425" algn="just" eaLnBrk="0" fontAlgn="base" hangingPunct="0">
              <a:spcBef>
                <a:spcPts val="1200"/>
              </a:spcBef>
              <a:spcAft>
                <a:spcPct val="0"/>
              </a:spcAft>
              <a:buClr>
                <a:srgbClr val="195FA8"/>
              </a:buClr>
              <a:buSzPct val="100000"/>
              <a:buFontTx/>
              <a:buBlip>
                <a:blip r:embed="rId3"/>
              </a:buBlip>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pPr>
            <a:endParaRPr lang="fr-FR" sz="2400" dirty="0">
              <a:solidFill>
                <a:srgbClr val="000000"/>
              </a:solidFill>
            </a:endParaRPr>
          </a:p>
        </p:txBody>
      </p:sp>
      <p:sp>
        <p:nvSpPr>
          <p:cNvPr id="174086" name="Rectangle 32"/>
          <p:cNvSpPr>
            <a:spLocks noChangeArrowheads="1"/>
          </p:cNvSpPr>
          <p:nvPr/>
        </p:nvSpPr>
        <p:spPr bwMode="auto">
          <a:xfrm>
            <a:off x="431800" y="966788"/>
            <a:ext cx="8496300" cy="588962"/>
          </a:xfrm>
          <a:prstGeom prst="rect">
            <a:avLst/>
          </a:prstGeom>
          <a:noFill/>
          <a:ln w="9525">
            <a:noFill/>
            <a:round/>
            <a:headEnd/>
            <a:tailEnd/>
          </a:ln>
        </p:spPr>
        <p:txBody>
          <a:bodyPr lIns="0" tIns="0" rIns="0" bIns="0"/>
          <a:lstStyle/>
          <a:p>
            <a:pPr marL="352425" indent="-352425" algn="just" eaLnBrk="0" fontAlgn="base" hangingPunct="0">
              <a:spcBef>
                <a:spcPts val="1200"/>
              </a:spcBef>
              <a:spcAft>
                <a:spcPct val="0"/>
              </a:spcAft>
              <a:buClr>
                <a:srgbClr val="195FA8"/>
              </a:buClr>
              <a:buSzPct val="100000"/>
              <a:buFontTx/>
              <a:buBlip>
                <a:blip r:embed="rId3"/>
              </a:buBlip>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pPr>
            <a:r>
              <a:rPr lang="fr-FR" b="1" dirty="0" smtClean="0">
                <a:solidFill>
                  <a:srgbClr val="005EA8"/>
                </a:solidFill>
              </a:rPr>
              <a:t>La définition de l’épilepsie sévère a fait l’objet d’un consensus par l’ensemble des experts.</a:t>
            </a:r>
            <a:endParaRPr lang="fr-FR" sz="2400" dirty="0">
              <a:solidFill>
                <a:srgbClr val="000000"/>
              </a:solidFill>
            </a:endParaRPr>
          </a:p>
        </p:txBody>
      </p:sp>
      <p:sp>
        <p:nvSpPr>
          <p:cNvPr id="22" name="Rectangle à coins arrondis 21"/>
          <p:cNvSpPr/>
          <p:nvPr/>
        </p:nvSpPr>
        <p:spPr bwMode="auto">
          <a:xfrm>
            <a:off x="1546225" y="2118566"/>
            <a:ext cx="5905500" cy="504825"/>
          </a:xfrm>
          <a:prstGeom prst="roundRect">
            <a:avLst/>
          </a:prstGeom>
          <a:solidFill>
            <a:schemeClr val="tx2">
              <a:lumMod val="20000"/>
              <a:lumOff val="80000"/>
            </a:schemeClr>
          </a:solidFill>
          <a:ln w="38100" cap="flat" cmpd="sng" algn="ctr">
            <a:solidFill>
              <a:srgbClr val="005EA7"/>
            </a:solidFill>
            <a:prstDash val="solid"/>
            <a:round/>
            <a:headEnd type="none" w="med" len="med"/>
            <a:tailEnd type="none" w="med" len="med"/>
          </a:ln>
          <a:effectLst/>
        </p:spPr>
        <p:txBody>
          <a:bodyPr wrap="none" lIns="0" tIns="0" rIns="0" bIns="0" anchor="ctr"/>
          <a:lstStyle/>
          <a:p>
            <a:pPr algn="ctr" eaLnBrk="0" fontAlgn="base" hangingPunct="0">
              <a:spcBef>
                <a:spcPct val="0"/>
              </a:spcBef>
              <a:spcAft>
                <a:spcPct val="0"/>
              </a:spcAft>
              <a:defRPr/>
            </a:pPr>
            <a:r>
              <a:rPr lang="fr-FR" sz="1600" b="1" dirty="0" smtClean="0">
                <a:solidFill>
                  <a:srgbClr val="005EA7"/>
                </a:solidFill>
              </a:rPr>
              <a:t>Définition consensuelle</a:t>
            </a:r>
            <a:endParaRPr lang="fr-FR" sz="1600" b="1" dirty="0">
              <a:solidFill>
                <a:srgbClr val="005EA7"/>
              </a:solidFill>
            </a:endParaRPr>
          </a:p>
        </p:txBody>
      </p:sp>
      <p:sp>
        <p:nvSpPr>
          <p:cNvPr id="174088" name="Rectangle à coins arrondis 27"/>
          <p:cNvSpPr>
            <a:spLocks noChangeArrowheads="1"/>
          </p:cNvSpPr>
          <p:nvPr/>
        </p:nvSpPr>
        <p:spPr bwMode="auto">
          <a:xfrm>
            <a:off x="2915816" y="2781300"/>
            <a:ext cx="5688012" cy="1223963"/>
          </a:xfrm>
          <a:prstGeom prst="roundRect">
            <a:avLst>
              <a:gd name="adj" fmla="val 16667"/>
            </a:avLst>
          </a:prstGeom>
          <a:solidFill>
            <a:schemeClr val="accent3">
              <a:lumMod val="20000"/>
              <a:lumOff val="80000"/>
              <a:alpha val="46000"/>
            </a:schemeClr>
          </a:solidFill>
          <a:ln w="19050" algn="ctr">
            <a:noFill/>
            <a:round/>
            <a:headEnd/>
            <a:tailEnd/>
          </a:ln>
        </p:spPr>
        <p:txBody>
          <a:bodyPr lIns="144000" tIns="144000" rIns="144000" bIns="144000" anchor="ctr"/>
          <a:lstStyle/>
          <a:p>
            <a:pPr indent="-180975" fontAlgn="base">
              <a:spcBef>
                <a:spcPct val="0"/>
              </a:spcBef>
              <a:spcAft>
                <a:spcPct val="0"/>
              </a:spcAft>
            </a:pPr>
            <a:r>
              <a:rPr lang="fr-FR" sz="1300" dirty="0" smtClean="0">
                <a:solidFill>
                  <a:srgbClr val="005EA7"/>
                </a:solidFill>
              </a:rPr>
              <a:t>Une </a:t>
            </a:r>
            <a:r>
              <a:rPr lang="fr-FR" sz="1300" dirty="0">
                <a:solidFill>
                  <a:srgbClr val="005EA7"/>
                </a:solidFill>
              </a:rPr>
              <a:t>épilepsie sévère est une épilepsie pharmaco-résistante et non stabilisée, pour laquelle les crises </a:t>
            </a:r>
            <a:r>
              <a:rPr lang="fr-FR" sz="1300" u="sng" dirty="0" smtClean="0">
                <a:solidFill>
                  <a:srgbClr val="005EA7"/>
                </a:solidFill>
              </a:rPr>
              <a:t>et les troubles associées </a:t>
            </a:r>
            <a:r>
              <a:rPr lang="fr-FR" sz="1300" dirty="0" smtClean="0">
                <a:solidFill>
                  <a:srgbClr val="005EA7"/>
                </a:solidFill>
              </a:rPr>
              <a:t>réduisent </a:t>
            </a:r>
            <a:r>
              <a:rPr lang="fr-FR" sz="1300" dirty="0">
                <a:solidFill>
                  <a:srgbClr val="005EA7"/>
                </a:solidFill>
              </a:rPr>
              <a:t>significativement, à un moment donné, la possibilité pour la personne de mobiliser ses compétences (mentales</a:t>
            </a:r>
            <a:r>
              <a:rPr lang="fr-FR" sz="1300" dirty="0" smtClean="0">
                <a:solidFill>
                  <a:srgbClr val="005EA7"/>
                </a:solidFill>
              </a:rPr>
              <a:t>, </a:t>
            </a:r>
            <a:r>
              <a:rPr lang="fr-FR" sz="1300" dirty="0">
                <a:solidFill>
                  <a:srgbClr val="005EA7"/>
                </a:solidFill>
              </a:rPr>
              <a:t>cognitives, psychiques, sensorielles, motrices, etc.) et induisent un </a:t>
            </a:r>
            <a:r>
              <a:rPr lang="fr-FR" sz="1300" dirty="0" smtClean="0">
                <a:solidFill>
                  <a:srgbClr val="005EA7"/>
                </a:solidFill>
              </a:rPr>
              <a:t>risque vital pour la personne, risque pour lequel celle-ci ne peut prévenir les secours.</a:t>
            </a:r>
            <a:endParaRPr lang="fr-FR" sz="1300" dirty="0">
              <a:solidFill>
                <a:srgbClr val="005EA7"/>
              </a:solidFill>
            </a:endParaRPr>
          </a:p>
        </p:txBody>
      </p:sp>
      <p:sp>
        <p:nvSpPr>
          <p:cNvPr id="174089" name="Rectangle à coins arrondis 13"/>
          <p:cNvSpPr>
            <a:spLocks noChangeArrowheads="1"/>
          </p:cNvSpPr>
          <p:nvPr/>
        </p:nvSpPr>
        <p:spPr bwMode="auto">
          <a:xfrm>
            <a:off x="311150" y="2979738"/>
            <a:ext cx="2173288" cy="828675"/>
          </a:xfrm>
          <a:prstGeom prst="roundRect">
            <a:avLst>
              <a:gd name="adj" fmla="val 16667"/>
            </a:avLst>
          </a:prstGeom>
          <a:solidFill>
            <a:schemeClr val="tx2"/>
          </a:solidFill>
          <a:ln w="19050" algn="ctr">
            <a:noFill/>
            <a:round/>
            <a:headEnd/>
            <a:tailEnd/>
          </a:ln>
        </p:spPr>
        <p:txBody>
          <a:bodyPr lIns="144000" tIns="144000" rIns="144000" bIns="144000" anchor="ctr"/>
          <a:lstStyle/>
          <a:p>
            <a:pPr algn="ctr" eaLnBrk="0" fontAlgn="base" hangingPunct="0">
              <a:spcBef>
                <a:spcPct val="0"/>
              </a:spcBef>
              <a:spcAft>
                <a:spcPct val="0"/>
              </a:spcAft>
            </a:pPr>
            <a:r>
              <a:rPr lang="fr-FR" sz="1600" b="1" dirty="0">
                <a:solidFill>
                  <a:srgbClr val="FFFFFF"/>
                </a:solidFill>
              </a:rPr>
              <a:t>Epilepsie sévère</a:t>
            </a:r>
          </a:p>
        </p:txBody>
      </p:sp>
      <p:sp>
        <p:nvSpPr>
          <p:cNvPr id="21"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Définition de l’épilepsie sévère</a:t>
            </a:r>
            <a:endParaRPr lang="fr-FR" sz="2000" b="1" kern="0" dirty="0">
              <a:solidFill>
                <a:srgbClr val="005EA7"/>
              </a:solidFill>
            </a:endParaRPr>
          </a:p>
        </p:txBody>
      </p:sp>
      <p:sp>
        <p:nvSpPr>
          <p:cNvPr id="174091" name="ZoneTexte 22"/>
          <p:cNvSpPr txBox="1">
            <a:spLocks noChangeArrowheads="1"/>
          </p:cNvSpPr>
          <p:nvPr/>
        </p:nvSpPr>
        <p:spPr bwMode="auto">
          <a:xfrm>
            <a:off x="1030288" y="4149080"/>
            <a:ext cx="720725" cy="360362"/>
          </a:xfrm>
          <a:prstGeom prst="rect">
            <a:avLst/>
          </a:prstGeom>
          <a:noFill/>
          <a:ln w="19050">
            <a:noFill/>
            <a:miter lim="800000"/>
            <a:headEnd/>
            <a:tailEnd/>
          </a:ln>
        </p:spPr>
        <p:txBody>
          <a:bodyPr lIns="144000" tIns="144000" rIns="144000" bIns="144000" anchor="ctr"/>
          <a:lstStyle/>
          <a:p>
            <a:pPr algn="ctr" fontAlgn="base">
              <a:spcBef>
                <a:spcPct val="0"/>
              </a:spcBef>
              <a:spcAft>
                <a:spcPct val="0"/>
              </a:spcAft>
            </a:pPr>
            <a:r>
              <a:rPr lang="fr-FR" sz="4000" b="1" dirty="0">
                <a:solidFill>
                  <a:srgbClr val="195FA7"/>
                </a:solidFill>
              </a:rPr>
              <a:t>+</a:t>
            </a:r>
          </a:p>
        </p:txBody>
      </p:sp>
      <p:sp>
        <p:nvSpPr>
          <p:cNvPr id="174092" name="Flèche droite 27"/>
          <p:cNvSpPr>
            <a:spLocks noChangeArrowheads="1"/>
          </p:cNvSpPr>
          <p:nvPr/>
        </p:nvSpPr>
        <p:spPr bwMode="auto">
          <a:xfrm>
            <a:off x="2597273" y="3106738"/>
            <a:ext cx="287338" cy="574675"/>
          </a:xfrm>
          <a:prstGeom prst="rightArrow">
            <a:avLst>
              <a:gd name="adj1" fmla="val 50000"/>
              <a:gd name="adj2" fmla="val 50000"/>
            </a:avLst>
          </a:prstGeom>
          <a:solidFill>
            <a:schemeClr val="tx2"/>
          </a:solidFill>
          <a:ln w="19050" algn="ctr">
            <a:noFill/>
            <a:round/>
            <a:headEnd/>
            <a:tailEnd/>
          </a:ln>
        </p:spPr>
        <p:txBody>
          <a:bodyPr lIns="144000" tIns="144000" rIns="144000" bIns="144000" anchor="ctr"/>
          <a:lstStyle/>
          <a:p>
            <a:pPr algn="just" eaLnBrk="0" fontAlgn="base" hangingPunct="0">
              <a:spcBef>
                <a:spcPct val="0"/>
              </a:spcBef>
              <a:spcAft>
                <a:spcPct val="0"/>
              </a:spcAft>
            </a:pPr>
            <a:endParaRPr lang="fr-FR" sz="1200" b="1" dirty="0">
              <a:solidFill>
                <a:srgbClr val="FFFFFF"/>
              </a:solidFill>
            </a:endParaRPr>
          </a:p>
        </p:txBody>
      </p:sp>
      <p:sp>
        <p:nvSpPr>
          <p:cNvPr id="174093" name="Rectangle à coins arrondis 16"/>
          <p:cNvSpPr>
            <a:spLocks noChangeArrowheads="1"/>
          </p:cNvSpPr>
          <p:nvPr/>
        </p:nvSpPr>
        <p:spPr bwMode="auto">
          <a:xfrm>
            <a:off x="2915816" y="4509120"/>
            <a:ext cx="5688012" cy="1008063"/>
          </a:xfrm>
          <a:prstGeom prst="roundRect">
            <a:avLst>
              <a:gd name="adj" fmla="val 16667"/>
            </a:avLst>
          </a:prstGeom>
          <a:solidFill>
            <a:schemeClr val="accent3">
              <a:lumMod val="20000"/>
              <a:lumOff val="80000"/>
              <a:alpha val="46000"/>
            </a:schemeClr>
          </a:solidFill>
          <a:ln w="19050" algn="ctr">
            <a:noFill/>
            <a:round/>
            <a:headEnd/>
            <a:tailEnd/>
          </a:ln>
        </p:spPr>
        <p:txBody>
          <a:bodyPr lIns="144000" tIns="144000" rIns="144000" bIns="144000" anchor="ctr"/>
          <a:lstStyle/>
          <a:p>
            <a:pPr indent="-180975" fontAlgn="base">
              <a:spcBef>
                <a:spcPct val="0"/>
              </a:spcBef>
              <a:spcAft>
                <a:spcPct val="0"/>
              </a:spcAft>
            </a:pPr>
            <a:r>
              <a:rPr lang="fr-FR" sz="1300" dirty="0" smtClean="0">
                <a:solidFill>
                  <a:srgbClr val="005EA7"/>
                </a:solidFill>
              </a:rPr>
              <a:t>Les </a:t>
            </a:r>
            <a:r>
              <a:rPr lang="fr-FR" sz="1300" dirty="0">
                <a:solidFill>
                  <a:srgbClr val="005EA7"/>
                </a:solidFill>
              </a:rPr>
              <a:t>déficiences graves </a:t>
            </a:r>
            <a:r>
              <a:rPr lang="fr-FR" sz="1300" dirty="0" smtClean="0">
                <a:solidFill>
                  <a:srgbClr val="005EA7"/>
                </a:solidFill>
              </a:rPr>
              <a:t>étudiées sont </a:t>
            </a:r>
            <a:r>
              <a:rPr lang="fr-FR" sz="1300" dirty="0">
                <a:solidFill>
                  <a:srgbClr val="005EA7"/>
                </a:solidFill>
              </a:rPr>
              <a:t>des déficiences cognitives, sensorielles, motrices, etc. </a:t>
            </a:r>
          </a:p>
        </p:txBody>
      </p:sp>
      <p:sp>
        <p:nvSpPr>
          <p:cNvPr id="174094" name="Rectangle à coins arrondis 13"/>
          <p:cNvSpPr>
            <a:spLocks noChangeArrowheads="1"/>
          </p:cNvSpPr>
          <p:nvPr/>
        </p:nvSpPr>
        <p:spPr bwMode="auto">
          <a:xfrm>
            <a:off x="284876" y="4616500"/>
            <a:ext cx="2173288" cy="828675"/>
          </a:xfrm>
          <a:prstGeom prst="roundRect">
            <a:avLst>
              <a:gd name="adj" fmla="val 16667"/>
            </a:avLst>
          </a:prstGeom>
          <a:solidFill>
            <a:schemeClr val="tx2"/>
          </a:solidFill>
          <a:ln w="19050" algn="ctr">
            <a:noFill/>
            <a:round/>
            <a:headEnd/>
            <a:tailEnd/>
          </a:ln>
        </p:spPr>
        <p:txBody>
          <a:bodyPr lIns="144000" tIns="144000" rIns="144000" bIns="144000" anchor="ctr"/>
          <a:lstStyle/>
          <a:p>
            <a:pPr algn="ctr" eaLnBrk="0" fontAlgn="base" hangingPunct="0">
              <a:spcBef>
                <a:spcPct val="0"/>
              </a:spcBef>
              <a:spcAft>
                <a:spcPct val="0"/>
              </a:spcAft>
            </a:pPr>
            <a:r>
              <a:rPr lang="fr-FR" sz="1600" b="1" i="1" dirty="0">
                <a:solidFill>
                  <a:srgbClr val="FFFFFF"/>
                </a:solidFill>
              </a:rPr>
              <a:t>Combinaison de déficiences graves</a:t>
            </a:r>
          </a:p>
        </p:txBody>
      </p:sp>
      <p:sp>
        <p:nvSpPr>
          <p:cNvPr id="174095" name="Flèche droite 27"/>
          <p:cNvSpPr>
            <a:spLocks noChangeArrowheads="1"/>
          </p:cNvSpPr>
          <p:nvPr/>
        </p:nvSpPr>
        <p:spPr bwMode="auto">
          <a:xfrm>
            <a:off x="2597273" y="4726484"/>
            <a:ext cx="287338" cy="574675"/>
          </a:xfrm>
          <a:prstGeom prst="rightArrow">
            <a:avLst>
              <a:gd name="adj1" fmla="val 50000"/>
              <a:gd name="adj2" fmla="val 50000"/>
            </a:avLst>
          </a:prstGeom>
          <a:solidFill>
            <a:schemeClr val="tx2"/>
          </a:solidFill>
          <a:ln w="19050" algn="ctr">
            <a:noFill/>
            <a:round/>
            <a:headEnd/>
            <a:tailEnd/>
          </a:ln>
        </p:spPr>
        <p:txBody>
          <a:bodyPr lIns="144000" tIns="144000" rIns="144000" bIns="144000" anchor="ctr"/>
          <a:lstStyle/>
          <a:p>
            <a:pPr algn="just" eaLnBrk="0" fontAlgn="base" hangingPunct="0">
              <a:spcBef>
                <a:spcPct val="0"/>
              </a:spcBef>
              <a:spcAft>
                <a:spcPct val="0"/>
              </a:spcAft>
            </a:pPr>
            <a:endParaRPr lang="fr-FR" sz="1200" b="1" i="1" dirty="0">
              <a:solidFill>
                <a:srgbClr val="FFFFFF"/>
              </a:solidFill>
            </a:endParaRPr>
          </a:p>
        </p:txBody>
      </p:sp>
      <p:sp>
        <p:nvSpPr>
          <p:cNvPr id="17" name="ZoneTexte 16"/>
          <p:cNvSpPr txBox="1"/>
          <p:nvPr/>
        </p:nvSpPr>
        <p:spPr bwMode="auto">
          <a:xfrm>
            <a:off x="251520" y="2821268"/>
            <a:ext cx="2304256" cy="2695963"/>
          </a:xfrm>
          <a:prstGeom prst="rect">
            <a:avLst/>
          </a:prstGeom>
          <a:noFill/>
          <a:ln w="19050" cmpd="dbl">
            <a:solidFill>
              <a:schemeClr val="tx2"/>
            </a:solidFill>
            <a:prstDash val="sysDot"/>
            <a:miter lim="800000"/>
            <a:headEnd/>
            <a:tailEnd/>
          </a:ln>
          <a:effectLst/>
        </p:spPr>
        <p:txBody>
          <a:bodyPr wrap="square" lIns="144000" tIns="36000" rIns="144000" bIns="144000" rtlCol="0" anchor="t" anchorCtr="0">
            <a:noAutofit/>
          </a:bodyPr>
          <a:lstStyle/>
          <a:p>
            <a:pPr algn="just"/>
            <a:r>
              <a:rPr lang="fr-FR" sz="1200" b="1" dirty="0" smtClean="0">
                <a:solidFill>
                  <a:schemeClr val="tx2"/>
                </a:solidFill>
              </a:rPr>
              <a:t>        </a:t>
            </a:r>
          </a:p>
        </p:txBody>
      </p:sp>
      <p:sp>
        <p:nvSpPr>
          <p:cNvPr id="18" name="ZoneTexte 17"/>
          <p:cNvSpPr txBox="1"/>
          <p:nvPr/>
        </p:nvSpPr>
        <p:spPr bwMode="auto">
          <a:xfrm>
            <a:off x="539552" y="2708920"/>
            <a:ext cx="1800200" cy="216024"/>
          </a:xfrm>
          <a:prstGeom prst="rect">
            <a:avLst/>
          </a:prstGeom>
          <a:solidFill>
            <a:schemeClr val="accent4">
              <a:lumMod val="20000"/>
              <a:lumOff val="80000"/>
              <a:alpha val="40000"/>
            </a:schemeClr>
          </a:solidFill>
          <a:ln w="19050">
            <a:noFill/>
            <a:miter lim="800000"/>
            <a:headEnd/>
            <a:tailEnd/>
          </a:ln>
          <a:effectLst/>
        </p:spPr>
        <p:txBody>
          <a:bodyPr wrap="square" lIns="144000" tIns="144000" rIns="144000" bIns="144000" rtlCol="0" anchor="ctr" anchorCtr="0">
            <a:noAutofit/>
          </a:bodyPr>
          <a:lstStyle/>
          <a:p>
            <a:pPr algn="just"/>
            <a:r>
              <a:rPr lang="fr-FR" sz="1300" b="1" dirty="0" smtClean="0">
                <a:solidFill>
                  <a:schemeClr val="tx2"/>
                </a:solidFill>
              </a:rPr>
              <a:t>Champ de l’étude</a:t>
            </a:r>
          </a:p>
        </p:txBody>
      </p:sp>
      <p:sp>
        <p:nvSpPr>
          <p:cNvPr id="20" name="Espace réservé du texte 3"/>
          <p:cNvSpPr txBox="1">
            <a:spLocks/>
          </p:cNvSpPr>
          <p:nvPr/>
        </p:nvSpPr>
        <p:spPr>
          <a:xfrm>
            <a:off x="6651759" y="188317"/>
            <a:ext cx="2663825" cy="360363"/>
          </a:xfrm>
          <a:prstGeom prst="rect">
            <a:avLst/>
          </a:prstGeom>
          <a:noFill/>
          <a:ln>
            <a:miter lim="800000"/>
            <a:headEnd/>
            <a:tailEnd/>
          </a:ln>
        </p:spPr>
        <p:txBody>
          <a:bodyPr vert="horz" wrap="square" numCol="1" anchorCtr="0" compatLnSpc="1">
            <a:prstTxWarp prst="textNoShape">
              <a:avLst/>
            </a:prstTxWarp>
          </a:bodyPr>
          <a:lstStyle/>
          <a:p>
            <a:r>
              <a:rPr lang="fr-FR" sz="2200" b="1" i="1" dirty="0" smtClean="0">
                <a:solidFill>
                  <a:schemeClr val="bg1"/>
                </a:solidFill>
              </a:rPr>
              <a:t>Points clés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bwMode="auto">
          <a:xfrm>
            <a:off x="323528" y="1700808"/>
            <a:ext cx="8280920" cy="4536504"/>
          </a:xfrm>
          <a:prstGeom prst="rect">
            <a:avLst/>
          </a:prstGeom>
          <a:solidFill>
            <a:schemeClr val="accent6">
              <a:lumMod val="20000"/>
              <a:lumOff val="80000"/>
              <a:alpha val="50000"/>
            </a:schemeClr>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31" name="Rectangle à coins arrondis 30"/>
          <p:cNvSpPr/>
          <p:nvPr/>
        </p:nvSpPr>
        <p:spPr bwMode="auto">
          <a:xfrm>
            <a:off x="2735796" y="3368285"/>
            <a:ext cx="3456384" cy="288032"/>
          </a:xfrm>
          <a:prstGeom prst="roundRect">
            <a:avLst/>
          </a:prstGeom>
          <a:solidFill>
            <a:schemeClr val="accent4">
              <a:lumMod val="20000"/>
              <a:lumOff val="80000"/>
              <a:alpha val="39000"/>
            </a:schemeClr>
          </a:solidFill>
          <a:ln w="25400" cap="flat" cmpd="sng" algn="ctr">
            <a:solidFill>
              <a:srgbClr val="005EA7"/>
            </a:solidFill>
            <a:prstDash val="solid"/>
            <a:round/>
            <a:headEnd type="none" w="med" len="med"/>
            <a:tailEnd type="none" w="med" len="med"/>
          </a:ln>
          <a:effectLst/>
        </p:spPr>
        <p:txBody>
          <a:bodyPr lIns="144000" tIns="144000" rIns="144000" bIns="144000" anchor="ctr"/>
          <a:lstStyle/>
          <a:p>
            <a:pPr algn="ctr" eaLnBrk="0" fontAlgn="base" hangingPunct="0">
              <a:spcBef>
                <a:spcPct val="0"/>
              </a:spcBef>
              <a:spcAft>
                <a:spcPct val="0"/>
              </a:spcAft>
              <a:defRPr/>
            </a:pPr>
            <a:r>
              <a:rPr lang="fr-FR" sz="1300" b="1" dirty="0" smtClean="0">
                <a:solidFill>
                  <a:schemeClr val="tx2"/>
                </a:solidFill>
              </a:rPr>
              <a:t>2 choix possibles en institution</a:t>
            </a:r>
            <a:endParaRPr lang="fr-FR" sz="1300" b="1" dirty="0">
              <a:solidFill>
                <a:schemeClr val="tx2"/>
              </a:solidFill>
            </a:endParaRPr>
          </a:p>
        </p:txBody>
      </p:sp>
      <p:sp>
        <p:nvSpPr>
          <p:cNvPr id="175108" name="ZoneTexte 10"/>
          <p:cNvSpPr txBox="1">
            <a:spLocks noChangeArrowheads="1"/>
          </p:cNvSpPr>
          <p:nvPr/>
        </p:nvSpPr>
        <p:spPr bwMode="auto">
          <a:xfrm>
            <a:off x="684213" y="260350"/>
            <a:ext cx="3816350" cy="288925"/>
          </a:xfrm>
          <a:prstGeom prst="rect">
            <a:avLst/>
          </a:prstGeom>
          <a:noFill/>
          <a:ln w="19050">
            <a:noFill/>
            <a:miter lim="800000"/>
            <a:headEnd/>
            <a:tailEnd/>
          </a:ln>
        </p:spPr>
        <p:txBody>
          <a:bodyPr lIns="144000" tIns="144000" rIns="144000" bIns="144000" anchor="ctr"/>
          <a:lstStyle/>
          <a:p>
            <a:pPr algn="just" fontAlgn="base">
              <a:spcBef>
                <a:spcPct val="0"/>
              </a:spcBef>
              <a:spcAft>
                <a:spcPct val="0"/>
              </a:spcAft>
            </a:pPr>
            <a:endParaRPr lang="fr-FR" sz="2000" b="1" dirty="0">
              <a:solidFill>
                <a:srgbClr val="195FA7"/>
              </a:solidFill>
            </a:endParaRPr>
          </a:p>
        </p:txBody>
      </p:sp>
      <p:sp>
        <p:nvSpPr>
          <p:cNvPr id="175109" name="Rectangle 32"/>
          <p:cNvSpPr>
            <a:spLocks noChangeArrowheads="1"/>
          </p:cNvSpPr>
          <p:nvPr/>
        </p:nvSpPr>
        <p:spPr bwMode="auto">
          <a:xfrm>
            <a:off x="431800" y="966788"/>
            <a:ext cx="8407400" cy="588962"/>
          </a:xfrm>
          <a:prstGeom prst="rect">
            <a:avLst/>
          </a:prstGeom>
          <a:noFill/>
          <a:ln w="9525">
            <a:noFill/>
            <a:round/>
            <a:headEnd/>
            <a:tailEnd/>
          </a:ln>
        </p:spPr>
        <p:txBody>
          <a:bodyPr lIns="0" tIns="0" rIns="0" bIns="0"/>
          <a:lstStyle/>
          <a:p>
            <a:pPr marL="352425" indent="-352425" algn="just" eaLnBrk="0" fontAlgn="base" hangingPunct="0">
              <a:spcBef>
                <a:spcPts val="1200"/>
              </a:spcBef>
              <a:spcAft>
                <a:spcPct val="0"/>
              </a:spcAft>
              <a:buClr>
                <a:srgbClr val="195FA8"/>
              </a:buClr>
              <a:buSzPct val="100000"/>
              <a:buFontTx/>
              <a:buBlip>
                <a:blip r:embed="rId3"/>
              </a:buBlip>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pPr>
            <a:endParaRPr lang="fr-FR" sz="2400" dirty="0">
              <a:solidFill>
                <a:srgbClr val="000000"/>
              </a:solidFill>
            </a:endParaRPr>
          </a:p>
        </p:txBody>
      </p:sp>
      <p:sp>
        <p:nvSpPr>
          <p:cNvPr id="175110" name="Rectangle 26"/>
          <p:cNvSpPr>
            <a:spLocks noChangeArrowheads="1"/>
          </p:cNvSpPr>
          <p:nvPr/>
        </p:nvSpPr>
        <p:spPr bwMode="auto">
          <a:xfrm>
            <a:off x="5281428" y="4005064"/>
            <a:ext cx="2685600" cy="601200"/>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1400" b="1" dirty="0" smtClean="0">
                <a:solidFill>
                  <a:srgbClr val="FFFFFF"/>
                </a:solidFill>
              </a:rPr>
              <a:t>Institutions spécialisées </a:t>
            </a:r>
            <a:r>
              <a:rPr lang="fr-FR" sz="1400" b="1" dirty="0">
                <a:solidFill>
                  <a:srgbClr val="FFFFFF"/>
                </a:solidFill>
              </a:rPr>
              <a:t>épilepsie</a:t>
            </a:r>
          </a:p>
        </p:txBody>
      </p:sp>
      <p:sp>
        <p:nvSpPr>
          <p:cNvPr id="175111" name="Rectangle 27"/>
          <p:cNvSpPr>
            <a:spLocks noChangeArrowheads="1"/>
          </p:cNvSpPr>
          <p:nvPr/>
        </p:nvSpPr>
        <p:spPr bwMode="auto">
          <a:xfrm>
            <a:off x="903454" y="4005064"/>
            <a:ext cx="2685600" cy="601200"/>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sz="1400" b="1" dirty="0" smtClean="0">
                <a:solidFill>
                  <a:srgbClr val="FFFFFF"/>
                </a:solidFill>
              </a:rPr>
              <a:t>Institutions non spécialisées </a:t>
            </a:r>
            <a:r>
              <a:rPr lang="fr-FR" sz="1400" b="1" dirty="0">
                <a:solidFill>
                  <a:srgbClr val="FFFFFF"/>
                </a:solidFill>
              </a:rPr>
              <a:t>épilepsie </a:t>
            </a:r>
            <a:endParaRPr lang="fr-FR" sz="1400" i="1" dirty="0">
              <a:solidFill>
                <a:srgbClr val="FFFFFF"/>
              </a:solidFill>
            </a:endParaRPr>
          </a:p>
        </p:txBody>
      </p:sp>
      <p:sp>
        <p:nvSpPr>
          <p:cNvPr id="175121" name="Rectangle 32"/>
          <p:cNvSpPr>
            <a:spLocks noChangeArrowheads="1"/>
          </p:cNvSpPr>
          <p:nvPr/>
        </p:nvSpPr>
        <p:spPr bwMode="auto">
          <a:xfrm>
            <a:off x="431800" y="966788"/>
            <a:ext cx="8496300" cy="588962"/>
          </a:xfrm>
          <a:prstGeom prst="rect">
            <a:avLst/>
          </a:prstGeom>
          <a:noFill/>
          <a:ln w="9525">
            <a:noFill/>
            <a:round/>
            <a:headEnd/>
            <a:tailEnd/>
          </a:ln>
        </p:spPr>
        <p:txBody>
          <a:bodyPr lIns="0" tIns="0" rIns="0" bIns="0"/>
          <a:lstStyle/>
          <a:p>
            <a:pPr marL="352425" indent="-352425" algn="just" eaLnBrk="0" fontAlgn="base" hangingPunct="0">
              <a:spcBef>
                <a:spcPts val="1200"/>
              </a:spcBef>
              <a:spcAft>
                <a:spcPct val="0"/>
              </a:spcAft>
              <a:buClr>
                <a:srgbClr val="195FA8"/>
              </a:buClr>
              <a:buSzPct val="100000"/>
              <a:buFontTx/>
              <a:buBlip>
                <a:blip r:embed="rId3"/>
              </a:buBlip>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pPr>
            <a:r>
              <a:rPr lang="fr-FR" b="1" dirty="0" smtClean="0">
                <a:solidFill>
                  <a:srgbClr val="005EA8"/>
                </a:solidFill>
              </a:rPr>
              <a:t>Les établissements non spécialisés épilepsie doivent être rendus accessibles aux personnes, à condition d’étoffer l’accompagnement.</a:t>
            </a:r>
            <a:endParaRPr lang="fr-FR" sz="2400" dirty="0">
              <a:solidFill>
                <a:srgbClr val="000000"/>
              </a:solidFill>
            </a:endParaRPr>
          </a:p>
        </p:txBody>
      </p:sp>
      <p:sp>
        <p:nvSpPr>
          <p:cNvPr id="19" name="Rectangle à coins arrondis 22"/>
          <p:cNvSpPr>
            <a:spLocks noChangeArrowheads="1"/>
          </p:cNvSpPr>
          <p:nvPr/>
        </p:nvSpPr>
        <p:spPr bwMode="auto">
          <a:xfrm>
            <a:off x="935596" y="1988840"/>
            <a:ext cx="7056784" cy="936104"/>
          </a:xfrm>
          <a:prstGeom prst="roundRect">
            <a:avLst>
              <a:gd name="adj" fmla="val 16667"/>
            </a:avLst>
          </a:prstGeom>
          <a:solidFill>
            <a:schemeClr val="accent3">
              <a:lumMod val="20000"/>
              <a:lumOff val="80000"/>
              <a:alpha val="46000"/>
            </a:schemeClr>
          </a:solidFill>
          <a:ln w="19050" algn="ctr">
            <a:noFill/>
            <a:round/>
            <a:headEnd/>
            <a:tailEnd/>
          </a:ln>
        </p:spPr>
        <p:txBody>
          <a:bodyPr lIns="144000" tIns="144000" rIns="144000" bIns="144000" anchor="ctr"/>
          <a:lstStyle/>
          <a:p>
            <a:pPr algn="ctr" fontAlgn="base">
              <a:spcBef>
                <a:spcPct val="0"/>
              </a:spcBef>
              <a:spcAft>
                <a:spcPct val="0"/>
              </a:spcAft>
            </a:pPr>
            <a:r>
              <a:rPr lang="fr-FR" sz="1400" b="1" dirty="0" smtClean="0">
                <a:solidFill>
                  <a:srgbClr val="005EA7"/>
                </a:solidFill>
              </a:rPr>
              <a:t>«  Chaque fois que c’est nécessaire, la personne doit être accompagnée en établissement spécialisé épilepsie. Sinon, elle doit être accompagnée en établissement non spécialisé, sous certaines conditions. »</a:t>
            </a:r>
            <a:endParaRPr lang="fr-FR" sz="1400" b="1" dirty="0">
              <a:solidFill>
                <a:srgbClr val="005EA7"/>
              </a:solidFill>
            </a:endParaRPr>
          </a:p>
        </p:txBody>
      </p:sp>
      <p:sp>
        <p:nvSpPr>
          <p:cNvPr id="21" name="ZoneTexte 20"/>
          <p:cNvSpPr txBox="1"/>
          <p:nvPr/>
        </p:nvSpPr>
        <p:spPr bwMode="auto">
          <a:xfrm>
            <a:off x="410050" y="4725144"/>
            <a:ext cx="3672408" cy="1224136"/>
          </a:xfrm>
          <a:prstGeom prst="rect">
            <a:avLst/>
          </a:prstGeom>
          <a:solidFill>
            <a:schemeClr val="bg1"/>
          </a:solidFill>
          <a:ln w="19050">
            <a:solidFill>
              <a:schemeClr val="tx2"/>
            </a:solidFill>
            <a:miter lim="800000"/>
            <a:headEnd/>
            <a:tailEnd/>
          </a:ln>
          <a:effectLst/>
        </p:spPr>
        <p:txBody>
          <a:bodyPr wrap="square" lIns="144000" tIns="144000" rIns="144000" bIns="144000" rtlCol="0" anchor="ctr" anchorCtr="0">
            <a:noAutofit/>
          </a:bodyPr>
          <a:lstStyle/>
          <a:p>
            <a:pPr algn="just"/>
            <a:r>
              <a:rPr lang="fr-FR" sz="1300" b="1" dirty="0" smtClean="0">
                <a:solidFill>
                  <a:schemeClr val="tx2"/>
                </a:solidFill>
              </a:rPr>
              <a:t>Personnes avec une déficience dominante à laquelle s’ajoute une épilepsie sévère. L’épilepsie n’est pas au cœur de l’accompagnement et ne nécessite pas un soutien médical extrêmement important.</a:t>
            </a:r>
          </a:p>
        </p:txBody>
      </p:sp>
      <p:sp>
        <p:nvSpPr>
          <p:cNvPr id="29" name="ZoneTexte 28"/>
          <p:cNvSpPr txBox="1"/>
          <p:nvPr/>
        </p:nvSpPr>
        <p:spPr bwMode="auto">
          <a:xfrm>
            <a:off x="4788024" y="4725144"/>
            <a:ext cx="3672408" cy="1224136"/>
          </a:xfrm>
          <a:prstGeom prst="rect">
            <a:avLst/>
          </a:prstGeom>
          <a:solidFill>
            <a:schemeClr val="bg1"/>
          </a:solidFill>
          <a:ln w="19050">
            <a:solidFill>
              <a:schemeClr val="tx2"/>
            </a:solidFill>
            <a:miter lim="800000"/>
            <a:headEnd/>
            <a:tailEnd/>
          </a:ln>
          <a:effectLst/>
        </p:spPr>
        <p:txBody>
          <a:bodyPr wrap="square" lIns="144000" tIns="144000" rIns="144000" bIns="144000" rtlCol="0" anchor="ctr" anchorCtr="0">
            <a:noAutofit/>
          </a:bodyPr>
          <a:lstStyle/>
          <a:p>
            <a:pPr algn="just"/>
            <a:r>
              <a:rPr lang="fr-FR" sz="1300" b="1" dirty="0" smtClean="0">
                <a:solidFill>
                  <a:schemeClr val="tx2"/>
                </a:solidFill>
              </a:rPr>
              <a:t>Personnes avec une épilepsie sévère au premier rang. L’épilepsie implique un soutien médical important et une expertise spécifique en épilepsie.</a:t>
            </a:r>
          </a:p>
        </p:txBody>
      </p:sp>
      <p:pic>
        <p:nvPicPr>
          <p:cNvPr id="16" name="Picture 2" descr="C:\Documents and Settings\cmathe\Local Settings\Temporary Internet Files\Content.IE5\S46HT31H\MC900299691[1].wmf"/>
          <p:cNvPicPr>
            <a:picLocks noChangeAspect="1" noChangeArrowheads="1"/>
          </p:cNvPicPr>
          <p:nvPr/>
        </p:nvPicPr>
        <p:blipFill>
          <a:blip r:embed="rId4" cstate="print"/>
          <a:srcRect/>
          <a:stretch>
            <a:fillRect/>
          </a:stretch>
        </p:blipFill>
        <p:spPr bwMode="auto">
          <a:xfrm>
            <a:off x="7452320" y="2492896"/>
            <a:ext cx="890126" cy="576064"/>
          </a:xfrm>
          <a:prstGeom prst="rect">
            <a:avLst/>
          </a:prstGeom>
          <a:noFill/>
          <a:ln w="9525">
            <a:noFill/>
            <a:miter lim="800000"/>
            <a:headEnd/>
            <a:tailEnd/>
          </a:ln>
        </p:spPr>
      </p:pic>
      <p:sp>
        <p:nvSpPr>
          <p:cNvPr id="17"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Orientation de la personne</a:t>
            </a:r>
            <a:endParaRPr lang="fr-FR" sz="2000" b="1" kern="0" dirty="0">
              <a:solidFill>
                <a:srgbClr val="005EA7"/>
              </a:solidFill>
            </a:endParaRPr>
          </a:p>
        </p:txBody>
      </p:sp>
      <p:sp>
        <p:nvSpPr>
          <p:cNvPr id="20" name="Espace réservé du texte 3"/>
          <p:cNvSpPr txBox="1">
            <a:spLocks/>
          </p:cNvSpPr>
          <p:nvPr/>
        </p:nvSpPr>
        <p:spPr bwMode="auto">
          <a:xfrm>
            <a:off x="6237288" y="202087"/>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Points clés</a:t>
            </a:r>
            <a:endParaRPr lang="fr-FR" sz="2200" b="1" i="1" dirty="0">
              <a:solidFill>
                <a:srgbClr val="FFFFFF"/>
              </a:solidFill>
            </a:endParaRPr>
          </a:p>
        </p:txBody>
      </p:sp>
      <p:sp>
        <p:nvSpPr>
          <p:cNvPr id="23" name="Triangle isocèle 22"/>
          <p:cNvSpPr/>
          <p:nvPr/>
        </p:nvSpPr>
        <p:spPr bwMode="auto">
          <a:xfrm rot="10800000">
            <a:off x="2699793" y="3717031"/>
            <a:ext cx="648072"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24" name="Triangle isocèle 23"/>
          <p:cNvSpPr/>
          <p:nvPr/>
        </p:nvSpPr>
        <p:spPr bwMode="auto">
          <a:xfrm rot="10800000">
            <a:off x="5508104" y="3717032"/>
            <a:ext cx="648072" cy="216024"/>
          </a:xfrm>
          <a:prstGeom prst="triangle">
            <a:avLst/>
          </a:prstGeom>
          <a:solidFill>
            <a:schemeClr val="tx2"/>
          </a:solidFill>
          <a:ln w="19050" cap="flat" cmpd="sng" algn="ctr">
            <a:noFill/>
            <a:prstDash val="solid"/>
            <a:round/>
            <a:headEnd type="none" w="med" len="med"/>
            <a:tailEnd type="none" w="med" len="med"/>
          </a:ln>
          <a:effectLst/>
        </p:spPr>
        <p:txBody>
          <a:bodyPr vert="horz" wrap="square" lIns="144000" tIns="144000" rIns="144000" bIns="144000" numCol="1" rtlCol="0" anchor="ctr" anchorCtr="0" compatLnSpc="1">
            <a:prstTxWarp prst="textNoShape">
              <a:avLst/>
            </a:prstTxWarp>
          </a:bodyPr>
          <a:lstStyle/>
          <a:p>
            <a:pPr marR="0" algn="just"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FFFFFF"/>
              </a:solidFill>
              <a:effectLst/>
              <a:latin typeface="Arial" charset="0"/>
              <a:ea typeface="ヒラギノ角ゴ Pro W3" pitchFamily="28" charset="-128"/>
            </a:endParaRPr>
          </a:p>
        </p:txBody>
      </p:sp>
      <p:sp>
        <p:nvSpPr>
          <p:cNvPr id="33" name="Flèche vers le bas 5"/>
          <p:cNvSpPr>
            <a:spLocks noChangeArrowheads="1"/>
          </p:cNvSpPr>
          <p:nvPr/>
        </p:nvSpPr>
        <p:spPr bwMode="auto">
          <a:xfrm>
            <a:off x="4211960" y="2996952"/>
            <a:ext cx="504056" cy="288032"/>
          </a:xfrm>
          <a:prstGeom prst="downArrow">
            <a:avLst>
              <a:gd name="adj1" fmla="val 50000"/>
              <a:gd name="adj2" fmla="val 50029"/>
            </a:avLst>
          </a:prstGeom>
          <a:solidFill>
            <a:schemeClr val="tx2"/>
          </a:solidFill>
          <a:ln w="19050" algn="ctr">
            <a:noFill/>
            <a:round/>
            <a:headEnd/>
            <a:tailEnd/>
          </a:ln>
        </p:spPr>
        <p:txBody>
          <a:bodyPr lIns="144000" tIns="144000" rIns="144000" bIns="144000" anchor="ctr"/>
          <a:lstStyle/>
          <a:p>
            <a:pPr algn="just" eaLnBrk="0" fontAlgn="base" hangingPunct="0">
              <a:spcBef>
                <a:spcPct val="0"/>
              </a:spcBef>
              <a:spcAft>
                <a:spcPct val="0"/>
              </a:spcAft>
            </a:pPr>
            <a:endParaRPr lang="fr-FR" sz="1200" b="1" dirty="0">
              <a:solidFill>
                <a:srgbClr val="FFFF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à coins arrondis 30"/>
          <p:cNvSpPr/>
          <p:nvPr/>
        </p:nvSpPr>
        <p:spPr bwMode="auto">
          <a:xfrm>
            <a:off x="382090" y="2132856"/>
            <a:ext cx="8280920" cy="2880320"/>
          </a:xfrm>
          <a:prstGeom prst="roundRect">
            <a:avLst/>
          </a:prstGeom>
          <a:solidFill>
            <a:schemeClr val="accent4">
              <a:lumMod val="20000"/>
              <a:lumOff val="80000"/>
              <a:alpha val="39000"/>
            </a:schemeClr>
          </a:solidFill>
          <a:ln w="19050" cap="flat" cmpd="sng" algn="ctr">
            <a:solidFill>
              <a:srgbClr val="005EA7"/>
            </a:solidFill>
            <a:prstDash val="solid"/>
            <a:round/>
            <a:headEnd type="none" w="med" len="med"/>
            <a:tailEnd type="none" w="med" len="med"/>
          </a:ln>
          <a:effectLst/>
        </p:spPr>
        <p:txBody>
          <a:bodyPr lIns="144000" tIns="144000" rIns="144000" bIns="144000" anchor="ctr"/>
          <a:lstStyle/>
          <a:p>
            <a:pPr algn="just" eaLnBrk="0" fontAlgn="base" hangingPunct="0">
              <a:spcBef>
                <a:spcPct val="0"/>
              </a:spcBef>
              <a:spcAft>
                <a:spcPct val="0"/>
              </a:spcAft>
              <a:defRPr/>
            </a:pPr>
            <a:endParaRPr lang="fr-FR" sz="1200" b="1" dirty="0">
              <a:solidFill>
                <a:srgbClr val="FFFFFF"/>
              </a:solidFill>
            </a:endParaRPr>
          </a:p>
        </p:txBody>
      </p:sp>
      <p:sp>
        <p:nvSpPr>
          <p:cNvPr id="175108" name="ZoneTexte 10"/>
          <p:cNvSpPr txBox="1">
            <a:spLocks noChangeArrowheads="1"/>
          </p:cNvSpPr>
          <p:nvPr/>
        </p:nvSpPr>
        <p:spPr bwMode="auto">
          <a:xfrm>
            <a:off x="684213" y="260350"/>
            <a:ext cx="3816350" cy="288925"/>
          </a:xfrm>
          <a:prstGeom prst="rect">
            <a:avLst/>
          </a:prstGeom>
          <a:noFill/>
          <a:ln w="19050">
            <a:noFill/>
            <a:miter lim="800000"/>
            <a:headEnd/>
            <a:tailEnd/>
          </a:ln>
        </p:spPr>
        <p:txBody>
          <a:bodyPr lIns="144000" tIns="144000" rIns="144000" bIns="144000" anchor="ctr"/>
          <a:lstStyle/>
          <a:p>
            <a:pPr algn="just" fontAlgn="base">
              <a:spcBef>
                <a:spcPct val="0"/>
              </a:spcBef>
              <a:spcAft>
                <a:spcPct val="0"/>
              </a:spcAft>
            </a:pPr>
            <a:endParaRPr lang="fr-FR" sz="2000" b="1" dirty="0">
              <a:solidFill>
                <a:srgbClr val="195FA7"/>
              </a:solidFill>
            </a:endParaRPr>
          </a:p>
        </p:txBody>
      </p:sp>
      <p:sp>
        <p:nvSpPr>
          <p:cNvPr id="175109" name="Rectangle 32"/>
          <p:cNvSpPr>
            <a:spLocks noChangeArrowheads="1"/>
          </p:cNvSpPr>
          <p:nvPr/>
        </p:nvSpPr>
        <p:spPr bwMode="auto">
          <a:xfrm>
            <a:off x="431800" y="966788"/>
            <a:ext cx="8407400" cy="588962"/>
          </a:xfrm>
          <a:prstGeom prst="rect">
            <a:avLst/>
          </a:prstGeom>
          <a:noFill/>
          <a:ln w="9525">
            <a:noFill/>
            <a:round/>
            <a:headEnd/>
            <a:tailEnd/>
          </a:ln>
        </p:spPr>
        <p:txBody>
          <a:bodyPr lIns="0" tIns="0" rIns="0" bIns="0"/>
          <a:lstStyle/>
          <a:p>
            <a:pPr marL="352425" indent="-352425" algn="just" eaLnBrk="0" fontAlgn="base" hangingPunct="0">
              <a:spcBef>
                <a:spcPts val="1200"/>
              </a:spcBef>
              <a:spcAft>
                <a:spcPct val="0"/>
              </a:spcAft>
              <a:buClr>
                <a:srgbClr val="195FA8"/>
              </a:buClr>
              <a:buSzPct val="100000"/>
              <a:buFontTx/>
              <a:buBlip>
                <a:blip r:embed="rId3"/>
              </a:buBlip>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pPr>
            <a:endParaRPr lang="fr-FR" sz="2400" dirty="0">
              <a:solidFill>
                <a:srgbClr val="000000"/>
              </a:solidFill>
            </a:endParaRPr>
          </a:p>
        </p:txBody>
      </p:sp>
      <p:sp>
        <p:nvSpPr>
          <p:cNvPr id="175110" name="Rectangle 26"/>
          <p:cNvSpPr>
            <a:spLocks noChangeArrowheads="1"/>
          </p:cNvSpPr>
          <p:nvPr/>
        </p:nvSpPr>
        <p:spPr bwMode="auto">
          <a:xfrm>
            <a:off x="899592" y="2231758"/>
            <a:ext cx="3240360" cy="648271"/>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b="1" dirty="0" smtClean="0">
                <a:solidFill>
                  <a:srgbClr val="FFFFFF"/>
                </a:solidFill>
              </a:rPr>
              <a:t>Epilepsie sévère</a:t>
            </a:r>
          </a:p>
        </p:txBody>
      </p:sp>
      <p:sp>
        <p:nvSpPr>
          <p:cNvPr id="175121" name="Rectangle 32"/>
          <p:cNvSpPr>
            <a:spLocks noChangeArrowheads="1"/>
          </p:cNvSpPr>
          <p:nvPr/>
        </p:nvSpPr>
        <p:spPr bwMode="auto">
          <a:xfrm>
            <a:off x="431800" y="966788"/>
            <a:ext cx="8496300" cy="588962"/>
          </a:xfrm>
          <a:prstGeom prst="rect">
            <a:avLst/>
          </a:prstGeom>
          <a:noFill/>
          <a:ln w="9525">
            <a:noFill/>
            <a:round/>
            <a:headEnd/>
            <a:tailEnd/>
          </a:ln>
        </p:spPr>
        <p:txBody>
          <a:bodyPr lIns="0" tIns="0" rIns="0" bIns="0"/>
          <a:lstStyle/>
          <a:p>
            <a:pPr marL="352425" indent="-352425" algn="just" eaLnBrk="0" fontAlgn="base" hangingPunct="0">
              <a:spcBef>
                <a:spcPts val="1200"/>
              </a:spcBef>
              <a:spcAft>
                <a:spcPct val="0"/>
              </a:spcAft>
              <a:buClr>
                <a:srgbClr val="195FA8"/>
              </a:buClr>
              <a:buSzPct val="100000"/>
              <a:buFontTx/>
              <a:buBlip>
                <a:blip r:embed="rId3"/>
              </a:buBlip>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pPr>
            <a:r>
              <a:rPr lang="fr-FR" b="1" dirty="0" smtClean="0">
                <a:solidFill>
                  <a:srgbClr val="005EA8"/>
                </a:solidFill>
              </a:rPr>
              <a:t>Parmi les déficiences des personnes étudiées, l’épilepsie sévère et les troubles psychopathologiques sont les composantes qui posent le plus de problème.</a:t>
            </a:r>
            <a:endParaRPr lang="fr-FR" sz="2400" dirty="0">
              <a:solidFill>
                <a:srgbClr val="000000"/>
              </a:solidFill>
            </a:endParaRPr>
          </a:p>
        </p:txBody>
      </p:sp>
      <p:sp>
        <p:nvSpPr>
          <p:cNvPr id="21" name="ZoneTexte 20"/>
          <p:cNvSpPr txBox="1"/>
          <p:nvPr/>
        </p:nvSpPr>
        <p:spPr bwMode="auto">
          <a:xfrm>
            <a:off x="4644007" y="3121254"/>
            <a:ext cx="3816425" cy="1702792"/>
          </a:xfrm>
          <a:prstGeom prst="rect">
            <a:avLst/>
          </a:prstGeom>
          <a:solidFill>
            <a:schemeClr val="accent3">
              <a:lumMod val="20000"/>
              <a:lumOff val="80000"/>
              <a:alpha val="46000"/>
            </a:schemeClr>
          </a:solidFill>
          <a:ln w="19050" algn="ctr">
            <a:noFill/>
            <a:round/>
            <a:headEnd/>
            <a:tailEnd/>
          </a:ln>
        </p:spPr>
        <p:txBody>
          <a:bodyPr lIns="144000" tIns="144000" rIns="144000" bIns="144000" anchor="ctr"/>
          <a:lstStyle/>
          <a:p>
            <a:pPr algn="ctr" fontAlgn="base">
              <a:spcBef>
                <a:spcPct val="0"/>
              </a:spcBef>
              <a:spcAft>
                <a:spcPct val="0"/>
              </a:spcAft>
            </a:pPr>
            <a:r>
              <a:rPr lang="fr-FR" sz="1300" b="1" dirty="0" smtClean="0">
                <a:solidFill>
                  <a:srgbClr val="005EA7"/>
                </a:solidFill>
              </a:rPr>
              <a:t>Ce sont les troubles du comportement, les troubles de la personnalité et les accès de violence, qui sont particulièrement difficiles à gérer.</a:t>
            </a:r>
          </a:p>
        </p:txBody>
      </p:sp>
      <p:sp>
        <p:nvSpPr>
          <p:cNvPr id="29" name="ZoneTexte 28"/>
          <p:cNvSpPr txBox="1"/>
          <p:nvPr/>
        </p:nvSpPr>
        <p:spPr bwMode="auto">
          <a:xfrm>
            <a:off x="539552" y="3132237"/>
            <a:ext cx="3960440" cy="1691809"/>
          </a:xfrm>
          <a:prstGeom prst="rect">
            <a:avLst/>
          </a:prstGeom>
          <a:solidFill>
            <a:schemeClr val="accent3">
              <a:lumMod val="20000"/>
              <a:lumOff val="80000"/>
              <a:alpha val="46000"/>
            </a:schemeClr>
          </a:solidFill>
          <a:ln w="19050" algn="ctr">
            <a:noFill/>
            <a:round/>
            <a:headEnd/>
            <a:tailEnd/>
          </a:ln>
        </p:spPr>
        <p:txBody>
          <a:bodyPr lIns="144000" tIns="144000" rIns="144000" bIns="144000" anchor="ctr"/>
          <a:lstStyle/>
          <a:p>
            <a:pPr algn="ctr" fontAlgn="base">
              <a:spcBef>
                <a:spcPct val="0"/>
              </a:spcBef>
              <a:spcAft>
                <a:spcPct val="0"/>
              </a:spcAft>
            </a:pPr>
            <a:r>
              <a:rPr lang="fr-FR" sz="1300" b="1" dirty="0" smtClean="0">
                <a:solidFill>
                  <a:srgbClr val="005EA7"/>
                </a:solidFill>
              </a:rPr>
              <a:t>C’est le caractère imprévisible de la maladie, impliquant une fluctuation des besoins de la personne, qui rend difficile l’accompagnement. </a:t>
            </a:r>
          </a:p>
        </p:txBody>
      </p:sp>
      <p:pic>
        <p:nvPicPr>
          <p:cNvPr id="16" name="Picture 2" descr="C:\Documents and Settings\cmathe\Local Settings\Temporary Internet Files\Content.IE5\S46HT31H\MC900299691[1].wmf"/>
          <p:cNvPicPr>
            <a:picLocks noChangeAspect="1" noChangeArrowheads="1"/>
          </p:cNvPicPr>
          <p:nvPr/>
        </p:nvPicPr>
        <p:blipFill>
          <a:blip r:embed="rId4" cstate="print"/>
          <a:srcRect/>
          <a:stretch>
            <a:fillRect/>
          </a:stretch>
        </p:blipFill>
        <p:spPr bwMode="auto">
          <a:xfrm>
            <a:off x="4139952" y="4319990"/>
            <a:ext cx="890126" cy="576064"/>
          </a:xfrm>
          <a:prstGeom prst="rect">
            <a:avLst/>
          </a:prstGeom>
          <a:noFill/>
          <a:ln w="9525">
            <a:noFill/>
            <a:miter lim="800000"/>
            <a:headEnd/>
            <a:tailEnd/>
          </a:ln>
        </p:spPr>
      </p:pic>
      <p:sp>
        <p:nvSpPr>
          <p:cNvPr id="17" name="Rectangle 26"/>
          <p:cNvSpPr>
            <a:spLocks noChangeArrowheads="1"/>
          </p:cNvSpPr>
          <p:nvPr/>
        </p:nvSpPr>
        <p:spPr bwMode="auto">
          <a:xfrm>
            <a:off x="4932039" y="2231758"/>
            <a:ext cx="3240360" cy="648271"/>
          </a:xfrm>
          <a:prstGeom prst="rect">
            <a:avLst/>
          </a:prstGeom>
          <a:solidFill>
            <a:schemeClr val="tx2"/>
          </a:solidFill>
          <a:ln w="28575" algn="ctr">
            <a:solidFill>
              <a:srgbClr val="005EA7"/>
            </a:solidFill>
            <a:round/>
            <a:headEnd/>
            <a:tailEnd/>
          </a:ln>
        </p:spPr>
        <p:txBody>
          <a:bodyPr lIns="144000" tIns="144000" rIns="144000" bIns="144000" anchor="ctr"/>
          <a:lstStyle/>
          <a:p>
            <a:pPr algn="ctr" defTabSz="762000" eaLnBrk="0" fontAlgn="base" hangingPunct="0">
              <a:lnSpc>
                <a:spcPts val="1600"/>
              </a:lnSpc>
              <a:spcBef>
                <a:spcPct val="0"/>
              </a:spcBef>
              <a:spcAft>
                <a:spcPct val="0"/>
              </a:spcAft>
              <a:buSzPct val="170000"/>
            </a:pPr>
            <a:r>
              <a:rPr lang="fr-FR" b="1" dirty="0" smtClean="0">
                <a:solidFill>
                  <a:srgbClr val="FFFFFF"/>
                </a:solidFill>
              </a:rPr>
              <a:t>Troubles psychopathologiques</a:t>
            </a:r>
          </a:p>
        </p:txBody>
      </p:sp>
      <p:sp>
        <p:nvSpPr>
          <p:cNvPr id="20" name="AutoShape 23"/>
          <p:cNvSpPr>
            <a:spLocks noChangeArrowheads="1"/>
          </p:cNvSpPr>
          <p:nvPr/>
        </p:nvSpPr>
        <p:spPr bwMode="auto">
          <a:xfrm rot="10800000">
            <a:off x="1589498" y="2928088"/>
            <a:ext cx="1860550" cy="196850"/>
          </a:xfrm>
          <a:prstGeom prst="triangle">
            <a:avLst>
              <a:gd name="adj" fmla="val 50000"/>
            </a:avLst>
          </a:prstGeom>
          <a:solidFill>
            <a:schemeClr val="tx2"/>
          </a:solidFill>
          <a:ln w="15875">
            <a:solidFill>
              <a:schemeClr val="bg1"/>
            </a:solidFill>
            <a:round/>
            <a:headEnd/>
            <a:tailEnd/>
          </a:ln>
          <a:effectLst/>
        </p:spPr>
        <p:txBody>
          <a:bodyPr lIns="306000" tIns="44450" rIns="198000" bIns="44450" anchor="ctr"/>
          <a:lstStyle/>
          <a:p>
            <a:pPr algn="just" defTabSz="762000" eaLnBrk="0" fontAlgn="base" hangingPunct="0">
              <a:spcBef>
                <a:spcPct val="25000"/>
              </a:spcBef>
              <a:spcAft>
                <a:spcPct val="10000"/>
              </a:spcAft>
              <a:buSzPct val="100000"/>
              <a:tabLst>
                <a:tab pos="187325" algn="l"/>
              </a:tabLst>
              <a:defRPr/>
            </a:pPr>
            <a:endParaRPr lang="fr-FR" sz="1200" b="1" u="sng" dirty="0">
              <a:solidFill>
                <a:prstClr val="black"/>
              </a:solidFill>
            </a:endParaRPr>
          </a:p>
        </p:txBody>
      </p:sp>
      <p:sp>
        <p:nvSpPr>
          <p:cNvPr id="22" name="AutoShape 23"/>
          <p:cNvSpPr>
            <a:spLocks noChangeArrowheads="1"/>
          </p:cNvSpPr>
          <p:nvPr/>
        </p:nvSpPr>
        <p:spPr bwMode="auto">
          <a:xfrm rot="10800000">
            <a:off x="5621944" y="2951838"/>
            <a:ext cx="1860550" cy="196850"/>
          </a:xfrm>
          <a:prstGeom prst="triangle">
            <a:avLst>
              <a:gd name="adj" fmla="val 50000"/>
            </a:avLst>
          </a:prstGeom>
          <a:solidFill>
            <a:schemeClr val="tx2"/>
          </a:solidFill>
          <a:ln w="15875">
            <a:solidFill>
              <a:schemeClr val="bg1"/>
            </a:solidFill>
            <a:round/>
            <a:headEnd/>
            <a:tailEnd/>
          </a:ln>
          <a:effectLst/>
        </p:spPr>
        <p:txBody>
          <a:bodyPr lIns="306000" tIns="44450" rIns="198000" bIns="44450" anchor="ctr"/>
          <a:lstStyle/>
          <a:p>
            <a:pPr algn="just" defTabSz="762000" eaLnBrk="0" fontAlgn="base" hangingPunct="0">
              <a:spcBef>
                <a:spcPct val="25000"/>
              </a:spcBef>
              <a:spcAft>
                <a:spcPct val="10000"/>
              </a:spcAft>
              <a:buSzPct val="100000"/>
              <a:tabLst>
                <a:tab pos="187325" algn="l"/>
              </a:tabLst>
              <a:defRPr/>
            </a:pPr>
            <a:endParaRPr lang="fr-FR" sz="1200" b="1" u="sng" dirty="0">
              <a:solidFill>
                <a:prstClr val="black"/>
              </a:solidFill>
            </a:endParaRPr>
          </a:p>
        </p:txBody>
      </p:sp>
      <p:sp>
        <p:nvSpPr>
          <p:cNvPr id="23" name="Espace réservé du texte 2"/>
          <p:cNvSpPr txBox="1">
            <a:spLocks/>
          </p:cNvSpPr>
          <p:nvPr/>
        </p:nvSpPr>
        <p:spPr bwMode="auto">
          <a:xfrm>
            <a:off x="792163" y="225425"/>
            <a:ext cx="4967287" cy="360363"/>
          </a:xfrm>
          <a:prstGeom prst="rect">
            <a:avLst/>
          </a:prstGeom>
          <a:noFill/>
          <a:ln>
            <a:miter lim="800000"/>
            <a:headEnd/>
            <a:tailEnd/>
          </a:ln>
        </p:spPr>
        <p:txBody>
          <a:bodyPr/>
          <a:lstStyle/>
          <a:p>
            <a:pPr marL="576263" indent="-576263" fontAlgn="base">
              <a:lnSpc>
                <a:spcPct val="95000"/>
              </a:lnSpc>
              <a:spcBef>
                <a:spcPct val="0"/>
              </a:spcBef>
              <a:spcAft>
                <a:spcPct val="0"/>
              </a:spcAft>
              <a:buSzPct val="170000"/>
              <a:defRPr/>
            </a:pPr>
            <a:r>
              <a:rPr lang="fr-FR" sz="2000" b="1" kern="0" dirty="0" smtClean="0">
                <a:solidFill>
                  <a:srgbClr val="005EA7"/>
                </a:solidFill>
              </a:rPr>
              <a:t>Cas les plus complexes</a:t>
            </a:r>
            <a:endParaRPr lang="fr-FR" sz="2000" b="1" kern="0" dirty="0">
              <a:solidFill>
                <a:srgbClr val="005EA7"/>
              </a:solidFill>
            </a:endParaRPr>
          </a:p>
        </p:txBody>
      </p:sp>
      <p:sp>
        <p:nvSpPr>
          <p:cNvPr id="24" name="Espace réservé du texte 3"/>
          <p:cNvSpPr txBox="1">
            <a:spLocks/>
          </p:cNvSpPr>
          <p:nvPr/>
        </p:nvSpPr>
        <p:spPr bwMode="auto">
          <a:xfrm>
            <a:off x="6237288" y="202087"/>
            <a:ext cx="2663825" cy="360363"/>
          </a:xfrm>
          <a:prstGeom prst="rect">
            <a:avLst/>
          </a:prstGeom>
          <a:noFill/>
          <a:ln w="9525">
            <a:noFill/>
            <a:miter lim="800000"/>
            <a:headEnd/>
            <a:tailEnd/>
          </a:ln>
        </p:spPr>
        <p:txBody>
          <a:bodyPr/>
          <a:lstStyle/>
          <a:p>
            <a:pPr algn="ctr" fontAlgn="base">
              <a:spcBef>
                <a:spcPct val="0"/>
              </a:spcBef>
              <a:spcAft>
                <a:spcPct val="0"/>
              </a:spcAft>
              <a:buSzPct val="170000"/>
            </a:pPr>
            <a:r>
              <a:rPr lang="fr-FR" sz="2200" b="1" i="1" dirty="0" smtClean="0">
                <a:solidFill>
                  <a:srgbClr val="FFFFFF"/>
                </a:solidFill>
              </a:rPr>
              <a:t>Points clés</a:t>
            </a:r>
            <a:endParaRPr lang="fr-FR" sz="2200" b="1" i="1" dirty="0">
              <a:solidFill>
                <a:srgbClr val="FFFFFF"/>
              </a:solidFill>
            </a:endParaRPr>
          </a:p>
        </p:txBody>
      </p:sp>
      <p:sp>
        <p:nvSpPr>
          <p:cNvPr id="18" name="ZoneTexte 17"/>
          <p:cNvSpPr txBox="1"/>
          <p:nvPr/>
        </p:nvSpPr>
        <p:spPr bwMode="auto">
          <a:xfrm>
            <a:off x="467544" y="5301208"/>
            <a:ext cx="8064896" cy="864096"/>
          </a:xfrm>
          <a:prstGeom prst="roundRect">
            <a:avLst/>
          </a:prstGeom>
          <a:solidFill>
            <a:schemeClr val="bg1"/>
          </a:solidFill>
          <a:ln w="19050">
            <a:noFill/>
            <a:miter lim="800000"/>
            <a:headEnd/>
            <a:tailEnd/>
          </a:ln>
          <a:effectLst/>
        </p:spPr>
        <p:txBody>
          <a:bodyPr wrap="square" lIns="144000" tIns="144000" rIns="144000" bIns="144000" rtlCol="0" anchor="ctr" anchorCtr="0">
            <a:noAutofit/>
          </a:bodyPr>
          <a:lstStyle/>
          <a:p>
            <a:pPr algn="ctr" fontAlgn="base">
              <a:lnSpc>
                <a:spcPts val="1600"/>
              </a:lnSpc>
              <a:spcBef>
                <a:spcPct val="0"/>
              </a:spcBef>
              <a:spcAft>
                <a:spcPct val="0"/>
              </a:spcAft>
              <a:buSzPct val="170000"/>
            </a:pPr>
            <a:r>
              <a:rPr lang="fr-FR" b="1" i="1" dirty="0" smtClean="0">
                <a:solidFill>
                  <a:schemeClr val="tx2"/>
                </a:solidFill>
              </a:rPr>
              <a:t>	Ainsi, c’est sur ces deux volets, plus spécifiquement, que les établissements ont besoin d’un soutien</a:t>
            </a:r>
          </a:p>
        </p:txBody>
      </p:sp>
      <p:sp>
        <p:nvSpPr>
          <p:cNvPr id="19" name="Flèche vers le bas 5"/>
          <p:cNvSpPr>
            <a:spLocks noChangeArrowheads="1"/>
          </p:cNvSpPr>
          <p:nvPr/>
        </p:nvSpPr>
        <p:spPr bwMode="auto">
          <a:xfrm rot="16200000">
            <a:off x="971600" y="5445224"/>
            <a:ext cx="432048" cy="576064"/>
          </a:xfrm>
          <a:prstGeom prst="downArrow">
            <a:avLst>
              <a:gd name="adj1" fmla="val 50000"/>
              <a:gd name="adj2" fmla="val 50029"/>
            </a:avLst>
          </a:prstGeom>
          <a:solidFill>
            <a:schemeClr val="tx2"/>
          </a:solidFill>
          <a:ln w="19050" algn="ctr">
            <a:noFill/>
            <a:round/>
            <a:headEnd/>
            <a:tailEnd/>
          </a:ln>
        </p:spPr>
        <p:txBody>
          <a:bodyPr lIns="144000" tIns="144000" rIns="144000" bIns="144000" anchor="ctr"/>
          <a:lstStyle/>
          <a:p>
            <a:pPr algn="just" eaLnBrk="0" fontAlgn="base" hangingPunct="0">
              <a:spcBef>
                <a:spcPct val="0"/>
              </a:spcBef>
              <a:spcAft>
                <a:spcPct val="0"/>
              </a:spcAft>
            </a:pPr>
            <a:endParaRPr lang="fr-FR" sz="1200" b="1" dirty="0">
              <a:solidFill>
                <a:srgbClr val="FFFF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1"/>
          <p:cNvSpPr txBox="1">
            <a:spLocks/>
          </p:cNvSpPr>
          <p:nvPr/>
        </p:nvSpPr>
        <p:spPr bwMode="auto">
          <a:xfrm>
            <a:off x="1475656" y="3356992"/>
            <a:ext cx="6192688" cy="1872208"/>
          </a:xfrm>
          <a:prstGeom prst="rect">
            <a:avLst/>
          </a:prstGeom>
          <a:solidFill>
            <a:schemeClr val="accent1">
              <a:lumMod val="40000"/>
              <a:lumOff val="60000"/>
              <a:alpha val="35000"/>
            </a:schemeClr>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endParaRPr lang="fr-FR" b="1" dirty="0">
              <a:solidFill>
                <a:prstClr val="white"/>
              </a:solidFill>
            </a:endParaRPr>
          </a:p>
        </p:txBody>
      </p:sp>
      <p:sp>
        <p:nvSpPr>
          <p:cNvPr id="173059" name="Espace réservé du texte 3"/>
          <p:cNvSpPr>
            <a:spLocks noGrp="1"/>
          </p:cNvSpPr>
          <p:nvPr>
            <p:ph type="body" sz="quarter" idx="18"/>
          </p:nvPr>
        </p:nvSpPr>
        <p:spPr>
          <a:xfrm>
            <a:off x="6237288" y="225425"/>
            <a:ext cx="2663825" cy="360363"/>
          </a:xfrm>
          <a:noFill/>
          <a:ln>
            <a:miter lim="800000"/>
            <a:headEnd/>
            <a:tailEnd/>
          </a:ln>
        </p:spPr>
        <p:txBody>
          <a:bodyPr vert="horz" wrap="square" numCol="1" anchorCtr="0" compatLnSpc="1">
            <a:prstTxWarp prst="textNoShape">
              <a:avLst/>
            </a:prstTxWarp>
          </a:bodyPr>
          <a:lstStyle/>
          <a:p>
            <a:pPr eaLnBrk="1" hangingPunct="1">
              <a:buFontTx/>
              <a:buNone/>
            </a:pPr>
            <a:r>
              <a:rPr lang="fr-FR" dirty="0" smtClean="0"/>
              <a:t>Conditions nécessaires</a:t>
            </a:r>
          </a:p>
        </p:txBody>
      </p:sp>
      <p:sp>
        <p:nvSpPr>
          <p:cNvPr id="173062" name="Espace réservé du texte 1"/>
          <p:cNvSpPr txBox="1">
            <a:spLocks/>
          </p:cNvSpPr>
          <p:nvPr/>
        </p:nvSpPr>
        <p:spPr bwMode="auto">
          <a:xfrm>
            <a:off x="1548098" y="2341512"/>
            <a:ext cx="6119812" cy="576263"/>
          </a:xfrm>
          <a:prstGeom prst="rect">
            <a:avLst/>
          </a:prstGeom>
          <a:solidFill>
            <a:srgbClr val="005EA7"/>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pPr>
            <a:r>
              <a:rPr lang="fr-FR" b="1" dirty="0" smtClean="0">
                <a:solidFill>
                  <a:prstClr val="white"/>
                </a:solidFill>
              </a:rPr>
              <a:t>Présentation des résultats</a:t>
            </a:r>
          </a:p>
        </p:txBody>
      </p:sp>
      <p:sp>
        <p:nvSpPr>
          <p:cNvPr id="8" name="Espace réservé du texte 1"/>
          <p:cNvSpPr txBox="1">
            <a:spLocks/>
          </p:cNvSpPr>
          <p:nvPr/>
        </p:nvSpPr>
        <p:spPr bwMode="auto">
          <a:xfrm>
            <a:off x="2051720" y="4365104"/>
            <a:ext cx="5328592" cy="648072"/>
          </a:xfrm>
          <a:prstGeom prst="rect">
            <a:avLst/>
          </a:prstGeom>
          <a:solidFill>
            <a:schemeClr val="bg1"/>
          </a:solidFill>
          <a:ln w="19050">
            <a:solidFill>
              <a:schemeClr val="tx2"/>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r>
              <a:rPr lang="fr-FR" sz="1400" b="1" dirty="0" smtClean="0">
                <a:solidFill>
                  <a:srgbClr val="0070C0"/>
                </a:solidFill>
              </a:rPr>
              <a:t>Résultats clés : conditions nécessaires pour un accompagnement optimal de la personne</a:t>
            </a:r>
          </a:p>
        </p:txBody>
      </p:sp>
      <p:sp>
        <p:nvSpPr>
          <p:cNvPr id="11" name="AutoShape 23"/>
          <p:cNvSpPr>
            <a:spLocks noChangeArrowheads="1"/>
          </p:cNvSpPr>
          <p:nvPr/>
        </p:nvSpPr>
        <p:spPr bwMode="auto">
          <a:xfrm rot="5400000">
            <a:off x="1619549" y="3775226"/>
            <a:ext cx="589756" cy="202577"/>
          </a:xfrm>
          <a:prstGeom prst="triangle">
            <a:avLst>
              <a:gd name="adj" fmla="val 50000"/>
            </a:avLst>
          </a:prstGeom>
          <a:solidFill>
            <a:schemeClr val="bg1">
              <a:lumMod val="85000"/>
            </a:schemeClr>
          </a:solidFill>
          <a:ln w="15875">
            <a:solidFill>
              <a:schemeClr val="bg1"/>
            </a:solidFill>
            <a:round/>
            <a:headEnd/>
            <a:tailEnd/>
          </a:ln>
          <a:effectLst/>
        </p:spPr>
        <p:txBody>
          <a:bodyPr lIns="306000" tIns="44450" rIns="198000" bIns="44450" anchor="ctr"/>
          <a:lstStyle/>
          <a:p>
            <a:pPr algn="just" defTabSz="762000" eaLnBrk="0" fontAlgn="base" hangingPunct="0">
              <a:spcBef>
                <a:spcPct val="25000"/>
              </a:spcBef>
              <a:spcAft>
                <a:spcPct val="10000"/>
              </a:spcAft>
              <a:buSzPct val="100000"/>
              <a:tabLst>
                <a:tab pos="187325" algn="l"/>
              </a:tabLst>
              <a:defRPr/>
            </a:pPr>
            <a:endParaRPr lang="fr-FR" sz="1200" b="1" u="sng" dirty="0">
              <a:solidFill>
                <a:prstClr val="black"/>
              </a:solidFill>
            </a:endParaRPr>
          </a:p>
        </p:txBody>
      </p:sp>
      <p:sp>
        <p:nvSpPr>
          <p:cNvPr id="12" name="AutoShape 23"/>
          <p:cNvSpPr>
            <a:spLocks noChangeArrowheads="1"/>
          </p:cNvSpPr>
          <p:nvPr/>
        </p:nvSpPr>
        <p:spPr bwMode="auto">
          <a:xfrm rot="5400000">
            <a:off x="1619549" y="4587852"/>
            <a:ext cx="589756" cy="202577"/>
          </a:xfrm>
          <a:prstGeom prst="triangle">
            <a:avLst>
              <a:gd name="adj" fmla="val 50000"/>
            </a:avLst>
          </a:prstGeom>
          <a:solidFill>
            <a:schemeClr val="tx2"/>
          </a:solidFill>
          <a:ln w="15875">
            <a:solidFill>
              <a:schemeClr val="bg1"/>
            </a:solidFill>
            <a:round/>
            <a:headEnd/>
            <a:tailEnd/>
          </a:ln>
          <a:effectLst/>
        </p:spPr>
        <p:txBody>
          <a:bodyPr lIns="306000" tIns="44450" rIns="198000" bIns="44450" anchor="ctr"/>
          <a:lstStyle/>
          <a:p>
            <a:pPr algn="just" defTabSz="762000" eaLnBrk="0" fontAlgn="base" hangingPunct="0">
              <a:spcBef>
                <a:spcPct val="25000"/>
              </a:spcBef>
              <a:spcAft>
                <a:spcPct val="10000"/>
              </a:spcAft>
              <a:buSzPct val="100000"/>
              <a:tabLst>
                <a:tab pos="187325" algn="l"/>
              </a:tabLst>
              <a:defRPr/>
            </a:pPr>
            <a:endParaRPr lang="fr-FR" sz="1200" b="1" u="sng" dirty="0">
              <a:solidFill>
                <a:prstClr val="black"/>
              </a:solidFill>
            </a:endParaRPr>
          </a:p>
        </p:txBody>
      </p:sp>
      <p:sp>
        <p:nvSpPr>
          <p:cNvPr id="7" name="Espace réservé du texte 1"/>
          <p:cNvSpPr txBox="1">
            <a:spLocks/>
          </p:cNvSpPr>
          <p:nvPr/>
        </p:nvSpPr>
        <p:spPr bwMode="auto">
          <a:xfrm>
            <a:off x="2051720" y="3552478"/>
            <a:ext cx="5328592" cy="648072"/>
          </a:xfrm>
          <a:prstGeom prst="rect">
            <a:avLst/>
          </a:prstGeom>
          <a:solidFill>
            <a:schemeClr val="bg1"/>
          </a:solidFill>
          <a:ln w="19050">
            <a:solidFill>
              <a:schemeClr val="bg1">
                <a:lumMod val="85000"/>
              </a:schemeClr>
            </a:solidFill>
            <a:miter lim="800000"/>
            <a:headEnd/>
            <a:tailEnd/>
          </a:ln>
        </p:spPr>
        <p:txBody>
          <a:bodyPr lIns="360000" tIns="0" rIns="360000" bIns="0" anchor="ctr"/>
          <a:lstStyle/>
          <a:p>
            <a:pPr marL="358775" indent="-303213" algn="ctr" fontAlgn="base">
              <a:lnSpc>
                <a:spcPct val="95000"/>
              </a:lnSpc>
              <a:spcBef>
                <a:spcPct val="0"/>
              </a:spcBef>
              <a:spcAft>
                <a:spcPct val="0"/>
              </a:spcAft>
              <a:buSzPct val="170000"/>
              <a:defRPr/>
            </a:pPr>
            <a:r>
              <a:rPr lang="fr-FR" sz="1400" b="1" dirty="0" smtClean="0">
                <a:solidFill>
                  <a:schemeClr val="bg1">
                    <a:lumMod val="75000"/>
                  </a:schemeClr>
                </a:solidFill>
              </a:rPr>
              <a:t>Points forts de l’étude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CIMED_v03 MV modèle2007 EN 280109">
  <a:themeElements>
    <a:clrScheme name="ALCIMED">
      <a:dk1>
        <a:sysClr val="windowText" lastClr="000000"/>
      </a:dk1>
      <a:lt1>
        <a:sysClr val="window" lastClr="FFFFFF"/>
      </a:lt1>
      <a:dk2>
        <a:srgbClr val="195FA7"/>
      </a:dk2>
      <a:lt2>
        <a:srgbClr val="CCCC00"/>
      </a:lt2>
      <a:accent1>
        <a:srgbClr val="FFCC00"/>
      </a:accent1>
      <a:accent2>
        <a:srgbClr val="CC0033"/>
      </a:accent2>
      <a:accent3>
        <a:srgbClr val="CC3366"/>
      </a:accent3>
      <a:accent4>
        <a:srgbClr val="996699"/>
      </a:accent4>
      <a:accent5>
        <a:srgbClr val="99CCFF"/>
      </a:accent5>
      <a:accent6>
        <a:srgbClr val="3399CC"/>
      </a:accent6>
      <a:hlink>
        <a:srgbClr val="7F7F7F"/>
      </a:hlink>
      <a:folHlink>
        <a:srgbClr val="7F7F7F"/>
      </a:folHlink>
    </a:clrScheme>
    <a:fontScheme name="ALCIMED V2">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19050" cap="flat" cmpd="sng" algn="ctr">
          <a:noFill/>
          <a:prstDash val="solid"/>
          <a:round/>
          <a:headEnd type="none" w="med" len="med"/>
          <a:tailEnd type="none" w="med" len="med"/>
        </a:ln>
        <a:effectLst/>
      </a:spPr>
      <a:bodyPr vert="horz" wrap="square" lIns="144000" tIns="144000" rIns="144000" bIns="144000" numCol="1" rtlCol="0" anchor="ctr" anchorCtr="0" compatLnSpc="1">
        <a:prstTxWarp prst="textNoShape">
          <a:avLst/>
        </a:prstTxWarp>
      </a:bodyPr>
      <a:lstStyle>
        <a:defPPr marR="0" algn="just"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smtClean="0">
            <a:ln>
              <a:noFill/>
            </a:ln>
            <a:solidFill>
              <a:srgbClr val="FFFFFF"/>
            </a:solidFill>
            <a:effectLst/>
            <a:latin typeface="Arial" charset="0"/>
            <a:ea typeface="ヒラギノ角ゴ Pro W3"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ヒラギノ角ゴ Pro W3" pitchFamily="28" charset="-128"/>
          </a:defRPr>
        </a:defPPr>
      </a:lstStyle>
    </a:lnDef>
    <a:txDef>
      <a:spPr bwMode="auto">
        <a:noFill/>
        <a:ln w="19050">
          <a:solidFill>
            <a:schemeClr val="tx2"/>
          </a:solidFill>
          <a:miter lim="800000"/>
          <a:headEnd/>
          <a:tailEnd/>
        </a:ln>
        <a:effectLst/>
      </a:spPr>
      <a:bodyPr wrap="square" lIns="144000" tIns="144000" rIns="144000" bIns="144000" rtlCol="0" anchor="ctr" anchorCtr="0">
        <a:noAutofit/>
      </a:bodyPr>
      <a:lstStyle>
        <a:defPPr algn="just">
          <a:defRPr sz="1200" b="1" dirty="0" smtClean="0">
            <a:solidFill>
              <a:schemeClr val="tx2"/>
            </a:solidFill>
          </a:defRPr>
        </a:defPPr>
      </a:lstStyle>
    </a:tx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1918</TotalTime>
  <Words>1430</Words>
  <Application>Microsoft Office PowerPoint</Application>
  <PresentationFormat>Affichage à l'écran (4:3)</PresentationFormat>
  <Paragraphs>257</Paragraphs>
  <Slides>24</Slides>
  <Notes>22</Notes>
  <HiddenSlides>2</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24</vt:i4>
      </vt:variant>
    </vt:vector>
  </HeadingPairs>
  <TitlesOfParts>
    <vt:vector size="32" baseType="lpstr">
      <vt:lpstr>Arial</vt:lpstr>
      <vt:lpstr>Calibri</vt:lpstr>
      <vt:lpstr>Symbol</vt:lpstr>
      <vt:lpstr>Webdings</vt:lpstr>
      <vt:lpstr>Wingdings</vt:lpstr>
      <vt:lpstr>ヒラギノ角ゴ Pro W3</vt:lpstr>
      <vt:lpstr>Thème Office</vt:lpstr>
      <vt:lpstr>ALCIMED_v03 MV modèle2007 EN 280109</vt:lpstr>
      <vt:lpstr>mai 2011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Vendredi 4 février 2011</dc:title>
  <dc:creator>Marianne MORINI</dc:creator>
  <cp:lastModifiedBy>GASTOUD Stéphanie</cp:lastModifiedBy>
  <cp:revision>339</cp:revision>
  <dcterms:created xsi:type="dcterms:W3CDTF">2011-02-17T18:00:39Z</dcterms:created>
  <dcterms:modified xsi:type="dcterms:W3CDTF">2014-02-21T13:12:26Z</dcterms:modified>
</cp:coreProperties>
</file>